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7"/>
  </p:notesMasterIdLst>
  <p:sldIdLst>
    <p:sldId id="299" r:id="rId2"/>
    <p:sldId id="275" r:id="rId3"/>
    <p:sldId id="307" r:id="rId4"/>
    <p:sldId id="302" r:id="rId5"/>
    <p:sldId id="272" r:id="rId6"/>
  </p:sldIdLst>
  <p:sldSz cx="12192000" cy="6858000"/>
  <p:notesSz cx="9601200" cy="7315200"/>
  <p:custDataLst>
    <p:tags r:id="rId8"/>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7330"/>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179" autoAdjust="0"/>
    <p:restoredTop sz="79864" autoAdjust="0"/>
  </p:normalViewPr>
  <p:slideViewPr>
    <p:cSldViewPr snapToGrid="0" showGuides="1">
      <p:cViewPr varScale="1">
        <p:scale>
          <a:sx n="101" d="100"/>
          <a:sy n="101" d="100"/>
        </p:scale>
        <p:origin x="1448" y="19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3828"/>
    </p:cViewPr>
  </p:sorterViewPr>
  <p:notesViewPr>
    <p:cSldViewPr snapToGrid="0" showGuides="1">
      <p:cViewPr varScale="1">
        <p:scale>
          <a:sx n="97" d="100"/>
          <a:sy n="97" d="100"/>
        </p:scale>
        <p:origin x="2700" y="84"/>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tags" Target="tags/tag1.xml"/><Relationship Id="rId3" Type="http://schemas.openxmlformats.org/officeDocument/2006/relationships/slide" Target="slides/slide2.xml"/><Relationship Id="rId7" Type="http://schemas.openxmlformats.org/officeDocument/2006/relationships/notesMaster" Target="notesMasters/notesMaster1.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CCACEC2-F4BE-4710-AFD9-BA2674ECF4D7}"/>
              </a:ext>
            </a:extLst>
          </p:cNvPr>
          <p:cNvSpPr/>
          <p:nvPr/>
        </p:nvSpPr>
        <p:spPr>
          <a:xfrm>
            <a:off x="206406" y="488458"/>
            <a:ext cx="7214687" cy="411989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2" name="Header Placeholder 1"/>
          <p:cNvSpPr>
            <a:spLocks noGrp="1"/>
          </p:cNvSpPr>
          <p:nvPr>
            <p:ph type="hdr" sz="quarter"/>
          </p:nvPr>
        </p:nvSpPr>
        <p:spPr>
          <a:xfrm>
            <a:off x="0" y="1"/>
            <a:ext cx="4160520" cy="367030"/>
          </a:xfrm>
          <a:prstGeom prst="rect">
            <a:avLst/>
          </a:prstGeom>
        </p:spPr>
        <p:txBody>
          <a:bodyPr vert="horz" lIns="96661" tIns="48331" rIns="96661" bIns="48331" rtlCol="0"/>
          <a:lstStyle>
            <a:lvl1pPr algn="l">
              <a:defRPr sz="1300"/>
            </a:lvl1pPr>
          </a:lstStyle>
          <a:p>
            <a:endParaRPr lang="es-ES"/>
          </a:p>
        </p:txBody>
      </p:sp>
      <p:sp>
        <p:nvSpPr>
          <p:cNvPr id="4" name="Slide Image Placeholder 3"/>
          <p:cNvSpPr>
            <a:spLocks noGrp="1" noRot="1" noChangeAspect="1"/>
          </p:cNvSpPr>
          <p:nvPr>
            <p:ph type="sldImg" idx="2"/>
          </p:nvPr>
        </p:nvSpPr>
        <p:spPr>
          <a:xfrm>
            <a:off x="197751" y="477448"/>
            <a:ext cx="7326312" cy="4122738"/>
          </a:xfrm>
          <a:prstGeom prst="rect">
            <a:avLst/>
          </a:prstGeom>
          <a:noFill/>
          <a:ln w="12700">
            <a:solidFill>
              <a:prstClr val="black"/>
            </a:solidFill>
          </a:ln>
        </p:spPr>
        <p:txBody>
          <a:bodyPr vert="horz" lIns="96661" tIns="48331" rIns="96661" bIns="48331" rtlCol="0" anchor="ctr"/>
          <a:lstStyle/>
          <a:p>
            <a:endParaRPr lang="es-ES"/>
          </a:p>
        </p:txBody>
      </p:sp>
      <p:sp>
        <p:nvSpPr>
          <p:cNvPr id="5" name="Notes Placeholder 4"/>
          <p:cNvSpPr>
            <a:spLocks noGrp="1"/>
          </p:cNvSpPr>
          <p:nvPr>
            <p:ph type="body" sz="quarter" idx="3"/>
          </p:nvPr>
        </p:nvSpPr>
        <p:spPr>
          <a:xfrm>
            <a:off x="206407" y="5025968"/>
            <a:ext cx="7214687" cy="2197490"/>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Rectangle 5">
            <a:extLst>
              <a:ext uri="{FF2B5EF4-FFF2-40B4-BE49-F238E27FC236}">
                <a16:creationId xmlns:a16="http://schemas.microsoft.com/office/drawing/2014/main" id="{A2DEEEB9-6814-4149-8035-C83C92EB3A61}"/>
              </a:ext>
            </a:extLst>
          </p:cNvPr>
          <p:cNvSpPr/>
          <p:nvPr/>
        </p:nvSpPr>
        <p:spPr>
          <a:xfrm>
            <a:off x="0" y="2"/>
            <a:ext cx="9601200"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8" name="TextBox 7">
            <a:extLst>
              <a:ext uri="{FF2B5EF4-FFF2-40B4-BE49-F238E27FC236}">
                <a16:creationId xmlns:a16="http://schemas.microsoft.com/office/drawing/2014/main" id="{D66DA7DE-23DE-492A-B54B-E714D59AD387}"/>
              </a:ext>
            </a:extLst>
          </p:cNvPr>
          <p:cNvSpPr txBox="1"/>
          <p:nvPr/>
        </p:nvSpPr>
        <p:spPr>
          <a:xfrm>
            <a:off x="149723" y="0"/>
            <a:ext cx="7685712" cy="301090"/>
          </a:xfrm>
          <a:prstGeom prst="rect">
            <a:avLst/>
          </a:prstGeom>
          <a:noFill/>
        </p:spPr>
        <p:txBody>
          <a:bodyPr wrap="square" lIns="102180" tIns="51091" rIns="102180" bIns="51091" rtlCol="0">
            <a:spAutoFit/>
          </a:bodyPr>
          <a:lstStyle/>
          <a:p>
            <a:r>
              <a:rPr lang="es-ES" sz="1300">
                <a:solidFill>
                  <a:srgbClr val="2196F3"/>
                </a:solidFill>
                <a:latin typeface="Rubik" pitchFamily="2" charset="-79"/>
                <a:cs typeface="Rubik" pitchFamily="2" charset="-79"/>
              </a:rPr>
              <a:t>Course</a:t>
            </a:r>
            <a:r>
              <a:rPr lang="es-ES" sz="1300">
                <a:latin typeface="Rubik" pitchFamily="2" charset="-79"/>
                <a:cs typeface="Rubik" pitchFamily="2" charset="-79"/>
              </a:rPr>
              <a:t>: Introduction to DHIS2 – </a:t>
            </a:r>
            <a:r>
              <a:rPr lang="es-ES" sz="1300">
                <a:solidFill>
                  <a:srgbClr val="2196F3"/>
                </a:solidFill>
                <a:latin typeface="Rubik" pitchFamily="2" charset="-79"/>
                <a:cs typeface="Rubik" pitchFamily="2" charset="-79"/>
              </a:rPr>
              <a:t>Lesson</a:t>
            </a:r>
            <a:r>
              <a:rPr lang="es-ES" sz="1300">
                <a:latin typeface="Rubik" pitchFamily="2" charset="-79"/>
                <a:cs typeface="Rubik" pitchFamily="2" charset="-79"/>
              </a:rPr>
              <a:t>: How Are Data Analyzed and Interpreted in DHIS2? </a:t>
            </a:r>
          </a:p>
        </p:txBody>
      </p:sp>
      <p:sp>
        <p:nvSpPr>
          <p:cNvPr id="9" name="Slide Number Placeholder 6">
            <a:extLst>
              <a:ext uri="{FF2B5EF4-FFF2-40B4-BE49-F238E27FC236}">
                <a16:creationId xmlns:a16="http://schemas.microsoft.com/office/drawing/2014/main" id="{9A8D6042-C1D7-4514-AAF1-3984DB774B3A}"/>
              </a:ext>
            </a:extLst>
          </p:cNvPr>
          <p:cNvSpPr txBox="1">
            <a:spLocks/>
          </p:cNvSpPr>
          <p:nvPr/>
        </p:nvSpPr>
        <p:spPr>
          <a:xfrm>
            <a:off x="8711387" y="2"/>
            <a:ext cx="866053" cy="297654"/>
          </a:xfrm>
          <a:prstGeom prst="rect">
            <a:avLst/>
          </a:prstGeom>
        </p:spPr>
        <p:txBody>
          <a:bodyPr vert="horz" lIns="102180" tIns="51091" rIns="102180" bIns="51091" rtlCol="0" anchor="b"/>
          <a:lstStyle>
            <a:defPPr>
              <a:defRPr lang="es-ES"/>
            </a:defPPr>
            <a:lvl1pPr marL="0" algn="r" defTabSz="914400" rtl="0" eaLnBrk="1" latinLnBrk="0" hangingPunct="1">
              <a:defRPr sz="1300" kern="1200">
                <a:solidFill>
                  <a:schemeClr val="tx1"/>
                </a:solidFill>
                <a:latin typeface="Rubik Medium" pitchFamily="2" charset="-79"/>
                <a:ea typeface="+mn-ea"/>
                <a:cs typeface="Rubik Medium" pitchFamily="2" charset="-79"/>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A9EAA7-6341-4A26-8261-213BB66666A9}" type="slidenum">
              <a:rPr lang="es-ES" smtClean="0"/>
              <a:pPr/>
              <a:t>‹#›</a:t>
            </a:fld>
            <a:endParaRPr lang="es-ES"/>
          </a:p>
        </p:txBody>
      </p:sp>
      <p:sp>
        <p:nvSpPr>
          <p:cNvPr id="11" name="Rectangle 10">
            <a:extLst>
              <a:ext uri="{FF2B5EF4-FFF2-40B4-BE49-F238E27FC236}">
                <a16:creationId xmlns:a16="http://schemas.microsoft.com/office/drawing/2014/main" id="{21E1E2C7-E618-4647-AF4B-445C22AD68EE}"/>
              </a:ext>
            </a:extLst>
          </p:cNvPr>
          <p:cNvSpPr/>
          <p:nvPr/>
        </p:nvSpPr>
        <p:spPr>
          <a:xfrm>
            <a:off x="0" y="4665222"/>
            <a:ext cx="7421093"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    Narration</a:t>
            </a:r>
          </a:p>
        </p:txBody>
      </p:sp>
      <p:sp>
        <p:nvSpPr>
          <p:cNvPr id="12" name="Rectangle 11">
            <a:extLst>
              <a:ext uri="{FF2B5EF4-FFF2-40B4-BE49-F238E27FC236}">
                <a16:creationId xmlns:a16="http://schemas.microsoft.com/office/drawing/2014/main" id="{78A64629-6DAD-4F18-B0B5-2256D035C8EB}"/>
              </a:ext>
            </a:extLst>
          </p:cNvPr>
          <p:cNvSpPr/>
          <p:nvPr/>
        </p:nvSpPr>
        <p:spPr>
          <a:xfrm>
            <a:off x="7421093" y="479039"/>
            <a:ext cx="2180107"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My notes</a:t>
            </a:r>
          </a:p>
        </p:txBody>
      </p:sp>
      <p:cxnSp>
        <p:nvCxnSpPr>
          <p:cNvPr id="13" name="Straight Connector 12">
            <a:extLst>
              <a:ext uri="{FF2B5EF4-FFF2-40B4-BE49-F238E27FC236}">
                <a16:creationId xmlns:a16="http://schemas.microsoft.com/office/drawing/2014/main" id="{D6DE7C78-F4D7-42AA-9580-0F91F1A9B32A}"/>
              </a:ext>
            </a:extLst>
          </p:cNvPr>
          <p:cNvCxnSpPr>
            <a:cxnSpLocks/>
          </p:cNvCxnSpPr>
          <p:nvPr/>
        </p:nvCxnSpPr>
        <p:spPr>
          <a:xfrm>
            <a:off x="7660760" y="1124729"/>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3337898-A120-4A0C-BF8B-CC34DDAFD200}"/>
              </a:ext>
            </a:extLst>
          </p:cNvPr>
          <p:cNvCxnSpPr>
            <a:cxnSpLocks/>
          </p:cNvCxnSpPr>
          <p:nvPr/>
        </p:nvCxnSpPr>
        <p:spPr>
          <a:xfrm>
            <a:off x="7660760" y="1478075"/>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B224F92-25A2-471D-BD0E-E3E52B9F52B5}"/>
              </a:ext>
            </a:extLst>
          </p:cNvPr>
          <p:cNvCxnSpPr>
            <a:cxnSpLocks/>
          </p:cNvCxnSpPr>
          <p:nvPr/>
        </p:nvCxnSpPr>
        <p:spPr>
          <a:xfrm>
            <a:off x="7660760" y="183142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A4258BF-7051-40D1-BAD1-A53AD630F69E}"/>
              </a:ext>
            </a:extLst>
          </p:cNvPr>
          <p:cNvCxnSpPr>
            <a:cxnSpLocks/>
          </p:cNvCxnSpPr>
          <p:nvPr/>
        </p:nvCxnSpPr>
        <p:spPr>
          <a:xfrm>
            <a:off x="7660760" y="21847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96D0E96-C383-4573-81AC-34D61AA4931E}"/>
              </a:ext>
            </a:extLst>
          </p:cNvPr>
          <p:cNvCxnSpPr>
            <a:cxnSpLocks/>
          </p:cNvCxnSpPr>
          <p:nvPr/>
        </p:nvCxnSpPr>
        <p:spPr>
          <a:xfrm>
            <a:off x="7660760" y="253811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F821542-9C09-4005-B1DB-CB1E03E00B1B}"/>
              </a:ext>
            </a:extLst>
          </p:cNvPr>
          <p:cNvCxnSpPr>
            <a:cxnSpLocks/>
          </p:cNvCxnSpPr>
          <p:nvPr/>
        </p:nvCxnSpPr>
        <p:spPr>
          <a:xfrm>
            <a:off x="7660760" y="289145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8B2ACF1-29DF-40AD-B20C-831C72309FDE}"/>
              </a:ext>
            </a:extLst>
          </p:cNvPr>
          <p:cNvCxnSpPr>
            <a:cxnSpLocks/>
          </p:cNvCxnSpPr>
          <p:nvPr/>
        </p:nvCxnSpPr>
        <p:spPr>
          <a:xfrm>
            <a:off x="7660760" y="324480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1AC61F4-C69A-419A-BB3F-3D2AA3F32ED5}"/>
              </a:ext>
            </a:extLst>
          </p:cNvPr>
          <p:cNvCxnSpPr>
            <a:cxnSpLocks/>
          </p:cNvCxnSpPr>
          <p:nvPr/>
        </p:nvCxnSpPr>
        <p:spPr>
          <a:xfrm>
            <a:off x="7660760" y="359815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BBCEBA0-710A-4618-B163-E27E1464ADA7}"/>
              </a:ext>
            </a:extLst>
          </p:cNvPr>
          <p:cNvCxnSpPr>
            <a:cxnSpLocks/>
          </p:cNvCxnSpPr>
          <p:nvPr/>
        </p:nvCxnSpPr>
        <p:spPr>
          <a:xfrm>
            <a:off x="7660760" y="3951497"/>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1E3A06D-2693-44C2-9A92-480F61E69C53}"/>
              </a:ext>
            </a:extLst>
          </p:cNvPr>
          <p:cNvCxnSpPr>
            <a:cxnSpLocks/>
          </p:cNvCxnSpPr>
          <p:nvPr/>
        </p:nvCxnSpPr>
        <p:spPr>
          <a:xfrm>
            <a:off x="7660760" y="430484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4EE340E-5C43-4A6D-9F29-36662EBE6BAD}"/>
              </a:ext>
            </a:extLst>
          </p:cNvPr>
          <p:cNvCxnSpPr>
            <a:cxnSpLocks/>
          </p:cNvCxnSpPr>
          <p:nvPr/>
        </p:nvCxnSpPr>
        <p:spPr>
          <a:xfrm>
            <a:off x="7660760" y="465818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02FF042-6CBC-496E-B50B-24B9C7D1BE3D}"/>
              </a:ext>
            </a:extLst>
          </p:cNvPr>
          <p:cNvCxnSpPr>
            <a:cxnSpLocks/>
          </p:cNvCxnSpPr>
          <p:nvPr/>
        </p:nvCxnSpPr>
        <p:spPr>
          <a:xfrm>
            <a:off x="7660760" y="501153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68D5ED3-E957-4261-A3A6-9352AAD6E5A8}"/>
              </a:ext>
            </a:extLst>
          </p:cNvPr>
          <p:cNvCxnSpPr>
            <a:cxnSpLocks/>
          </p:cNvCxnSpPr>
          <p:nvPr/>
        </p:nvCxnSpPr>
        <p:spPr>
          <a:xfrm>
            <a:off x="7660760" y="536488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4154871-E6D6-4200-AB7C-B1335CE01E01}"/>
              </a:ext>
            </a:extLst>
          </p:cNvPr>
          <p:cNvCxnSpPr>
            <a:cxnSpLocks/>
          </p:cNvCxnSpPr>
          <p:nvPr/>
        </p:nvCxnSpPr>
        <p:spPr>
          <a:xfrm>
            <a:off x="7660760" y="571822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FE56B18-9393-42DC-BD8A-FF88E94390AA}"/>
              </a:ext>
            </a:extLst>
          </p:cNvPr>
          <p:cNvCxnSpPr>
            <a:cxnSpLocks/>
          </p:cNvCxnSpPr>
          <p:nvPr/>
        </p:nvCxnSpPr>
        <p:spPr>
          <a:xfrm>
            <a:off x="7660760" y="607157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8CD618D-753E-4247-BF16-E9E4D2323073}"/>
              </a:ext>
            </a:extLst>
          </p:cNvPr>
          <p:cNvCxnSpPr>
            <a:cxnSpLocks/>
          </p:cNvCxnSpPr>
          <p:nvPr/>
        </p:nvCxnSpPr>
        <p:spPr>
          <a:xfrm>
            <a:off x="7660760" y="642491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00017F2-3262-4F04-B1B5-C4040E2BD3F1}"/>
              </a:ext>
            </a:extLst>
          </p:cNvPr>
          <p:cNvCxnSpPr>
            <a:cxnSpLocks/>
          </p:cNvCxnSpPr>
          <p:nvPr/>
        </p:nvCxnSpPr>
        <p:spPr>
          <a:xfrm>
            <a:off x="7660760" y="67782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0813" y="481013"/>
            <a:ext cx="7326312" cy="4121150"/>
          </a:xfrm>
        </p:spPr>
      </p:sp>
      <p:sp>
        <p:nvSpPr>
          <p:cNvPr id="3" name="Notes Placeholder 2"/>
          <p:cNvSpPr>
            <a:spLocks noGrp="1"/>
          </p:cNvSpPr>
          <p:nvPr>
            <p:ph type="body" idx="1"/>
          </p:nvPr>
        </p:nvSpPr>
        <p:spPr/>
        <p:txBody>
          <a:bodyPr/>
          <a:lstStyle/>
          <a:p>
            <a:endParaRPr lang="es-ES"/>
          </a:p>
        </p:txBody>
      </p:sp>
    </p:spTree>
    <p:extLst>
      <p:ext uri="{BB962C8B-B14F-4D97-AF65-F5344CB8AC3E}">
        <p14:creationId xmlns:p14="http://schemas.microsoft.com/office/powerpoint/2010/main" val="3527470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0813" y="481013"/>
            <a:ext cx="7326312" cy="4121150"/>
          </a:xfrm>
        </p:spPr>
      </p:sp>
      <p:sp>
        <p:nvSpPr>
          <p:cNvPr id="3" name="Notes Placeholder 2"/>
          <p:cNvSpPr>
            <a:spLocks noGrp="1"/>
          </p:cNvSpPr>
          <p:nvPr>
            <p:ph type="body" idx="1"/>
          </p:nvPr>
        </p:nvSpPr>
        <p:spPr/>
        <p:txBody>
          <a:bodyPr/>
          <a:lstStyle/>
          <a:p>
            <a:r>
              <a:rPr lang="en-US" dirty="0">
                <a:solidFill>
                  <a:srgbClr val="000000"/>
                </a:solidFill>
                <a:effectLst/>
                <a:sym typeface=""/>
              </a:rPr>
              <a:t>In the previous lessons, we created this chart that shows the total number per dose of the four EPI OPV doses given by district in the Animal Region of Training Land in 2021. But what if instead of the total number of doses per dose given, we wanted to show the overall total number of doses disaggregated by age?</a:t>
            </a:r>
          </a:p>
        </p:txBody>
      </p:sp>
    </p:spTree>
    <p:extLst>
      <p:ext uri="{BB962C8B-B14F-4D97-AF65-F5344CB8AC3E}">
        <p14:creationId xmlns:p14="http://schemas.microsoft.com/office/powerpoint/2010/main" val="16800691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477838"/>
            <a:ext cx="7326312" cy="4122737"/>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50" noProof="0" dirty="0"/>
              <a:t>Let's see how we can do it. First, we will need to change the chart type to another one that better suits our needs.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50" noProof="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050" noProof="0" dirty="0"/>
              <a:t>Click on the chart type selector menu to see the options available. The stacked bar chart allows you to track or compare parts of a whole over time.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50" noProof="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050" noProof="0" dirty="0"/>
              <a:t>Select this as the chart type for this example. Now we need to modify the layout. Along with the period, move the organization unit dimension to the filter, and keep the data in the category field and for the series from the dimensions menu in the left pane, select Age in years, 0-1, 1 plus, unknown.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50" noProof="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050" noProof="0" dirty="0"/>
              <a:t>Click on the dimension to open the options dialog.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50" noProof="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050" noProof="0" dirty="0"/>
              <a:t>This is where we can choose the specific </a:t>
            </a:r>
            <a:r>
              <a:rPr lang="en-US" sz="1050" noProof="0" dirty="0" err="1"/>
              <a:t>disaggregations</a:t>
            </a:r>
            <a:r>
              <a:rPr lang="en-US" sz="1050" noProof="0" dirty="0"/>
              <a:t> we want to view in the chart. In this case, double click on 0 to 1 years and 1 plus years to move the options to the selected items section, and then click "Add to Series".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50" noProof="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050" noProof="0" dirty="0"/>
              <a:t>As a result, we see this chart with the overall totals for the number of OPV 0, 1, 2, and 3 doses given in Animal Region in 2021 for two age groups, 0 to 1 years shown in green and 1 plus years shown in blue.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50" noProof="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050" noProof="0" dirty="0"/>
              <a:t>Here we can see the number of each dose given broken down by age group. This is what we would expect when viewing data on OPV doses given through a child vaccination program as the doses are generally given to children under one year of age.</a:t>
            </a:r>
          </a:p>
        </p:txBody>
      </p:sp>
    </p:spTree>
    <p:extLst>
      <p:ext uri="{BB962C8B-B14F-4D97-AF65-F5344CB8AC3E}">
        <p14:creationId xmlns:p14="http://schemas.microsoft.com/office/powerpoint/2010/main" val="13089277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0813" y="471488"/>
            <a:ext cx="7326312" cy="4121150"/>
          </a:xfrm>
        </p:spPr>
      </p:sp>
      <p:sp>
        <p:nvSpPr>
          <p:cNvPr id="3" name="Notes Placeholder 2"/>
          <p:cNvSpPr>
            <a:spLocks noGrp="1"/>
          </p:cNvSpPr>
          <p:nvPr>
            <p:ph type="body" idx="1"/>
          </p:nvPr>
        </p:nvSpPr>
        <p:spPr/>
        <p:txBody>
          <a:bodyPr vert="horz" lIns="96661" tIns="48331" rIns="96661" bIns="48331" rtlCol="0"/>
          <a:lstStyle/>
          <a:p>
            <a:pPr rtl="0">
              <a:spcBef>
                <a:spcPts val="0"/>
              </a:spcBef>
              <a:spcAft>
                <a:spcPts val="0"/>
              </a:spcAft>
            </a:pPr>
            <a:r>
              <a:rPr lang="en-US" dirty="0">
                <a:solidFill>
                  <a:srgbClr val="000000"/>
                </a:solidFill>
                <a:sym typeface=""/>
              </a:rPr>
              <a:t>To wrap up, in this video, you have seen how to add a disaggregation to a chart, change the chart type, adjust the layout, and add a new dimension to the series to create a visualization that shows more granular data.</a:t>
            </a:r>
          </a:p>
        </p:txBody>
      </p:sp>
    </p:spTree>
    <p:extLst>
      <p:ext uri="{BB962C8B-B14F-4D97-AF65-F5344CB8AC3E}">
        <p14:creationId xmlns:p14="http://schemas.microsoft.com/office/powerpoint/2010/main" val="32115098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0813" y="481013"/>
            <a:ext cx="7326312" cy="4121150"/>
          </a:xfrm>
        </p:spPr>
      </p:sp>
      <p:sp>
        <p:nvSpPr>
          <p:cNvPr id="3" name="Notes Placeholder 2"/>
          <p:cNvSpPr>
            <a:spLocks noGrp="1"/>
          </p:cNvSpPr>
          <p:nvPr>
            <p:ph type="body" idx="1"/>
          </p:nvPr>
        </p:nvSpPr>
        <p:spPr/>
        <p:txBody>
          <a:bodyPr/>
          <a:lstStyle/>
          <a:p>
            <a:endParaRPr lang="es-ES"/>
          </a:p>
        </p:txBody>
      </p:sp>
    </p:spTree>
    <p:extLst>
      <p:ext uri="{BB962C8B-B14F-4D97-AF65-F5344CB8AC3E}">
        <p14:creationId xmlns:p14="http://schemas.microsoft.com/office/powerpoint/2010/main" val="133780824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002667027"/>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693" fill="hold"/>
                                        <p:tgtEl>
                                          <p:spTgt spid="6"/>
                                        </p:tgtEl>
                                      </p:cBhvr>
                                    </p:cmd>
                                  </p:childTnLst>
                                </p:cTn>
                              </p:par>
                              <p:par>
                                <p:cTn id="7" presetID="10" presetClass="entr" presetSubtype="0" fill="hold" nodeType="withEffect">
                                  <p:stCondLst>
                                    <p:cond delay="250"/>
                                  </p:stCondLst>
                                  <p:childTnLst>
                                    <p:set>
                                      <p:cBhvr>
                                        <p:cTn id="8" dur="1" fill="hold">
                                          <p:stCondLst>
                                            <p:cond delay="0"/>
                                          </p:stCondLst>
                                        </p:cTn>
                                        <p:tgtEl>
                                          <p:spTgt spid="1026"/>
                                        </p:tgtEl>
                                        <p:attrNameLst>
                                          <p:attrName>style.visibility</p:attrName>
                                        </p:attrNameLst>
                                      </p:cBhvr>
                                      <p:to>
                                        <p:strVal val="visible"/>
                                      </p:to>
                                    </p:set>
                                    <p:animEffect transition="in" filter="fade">
                                      <p:cBhvr>
                                        <p:cTn id="9" dur="500"/>
                                        <p:tgtEl>
                                          <p:spTgt spid="1026"/>
                                        </p:tgtEl>
                                      </p:cBhvr>
                                    </p:animEffect>
                                  </p:childTnLst>
                                </p:cTn>
                              </p:par>
                              <p:par>
                                <p:cTn id="10" presetID="2" presetClass="entr" presetSubtype="6" fill="hold" grpId="0" nodeType="withEffect">
                                  <p:stCondLst>
                                    <p:cond delay="275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47" presetClass="entr" presetSubtype="0" fill="hold" nodeType="withEffect">
                                  <p:stCondLst>
                                    <p:cond delay="35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50"/>
                                        <p:tgtEl>
                                          <p:spTgt spid="5"/>
                                        </p:tgtEl>
                                      </p:cBhvr>
                                    </p:animEffect>
                                    <p:anim calcmode="lin" valueType="num">
                                      <p:cBhvr>
                                        <p:cTn id="17" dur="250" fill="hold"/>
                                        <p:tgtEl>
                                          <p:spTgt spid="5"/>
                                        </p:tgtEl>
                                        <p:attrNameLst>
                                          <p:attrName>ppt_x</p:attrName>
                                        </p:attrNameLst>
                                      </p:cBhvr>
                                      <p:tavLst>
                                        <p:tav tm="0">
                                          <p:val>
                                            <p:strVal val="#ppt_x"/>
                                          </p:val>
                                        </p:tav>
                                        <p:tav tm="100000">
                                          <p:val>
                                            <p:strVal val="#ppt_x"/>
                                          </p:val>
                                        </p:tav>
                                      </p:tavLst>
                                    </p:anim>
                                    <p:anim calcmode="lin" valueType="num">
                                      <p:cBhvr>
                                        <p:cTn id="18" dur="250" fill="hold"/>
                                        <p:tgtEl>
                                          <p:spTgt spid="5"/>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375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anim calcmode="lin" valueType="num">
                                      <p:cBhvr>
                                        <p:cTn id="22" dur="250" fill="hold"/>
                                        <p:tgtEl>
                                          <p:spTgt spid="2"/>
                                        </p:tgtEl>
                                        <p:attrNameLst>
                                          <p:attrName>ppt_x</p:attrName>
                                        </p:attrNameLst>
                                      </p:cBhvr>
                                      <p:tavLst>
                                        <p:tav tm="0">
                                          <p:val>
                                            <p:strVal val="#ppt_x"/>
                                          </p:val>
                                        </p:tav>
                                        <p:tav tm="100000">
                                          <p:val>
                                            <p:strVal val="#ppt_x"/>
                                          </p:val>
                                        </p:tav>
                                      </p:tavLst>
                                    </p:anim>
                                    <p:anim calcmode="lin" valueType="num">
                                      <p:cBhvr>
                                        <p:cTn id="23" dur="250" fill="hold"/>
                                        <p:tgtEl>
                                          <p:spTgt spid="2"/>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400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250"/>
                                        <p:tgtEl>
                                          <p:spTgt spid="8"/>
                                        </p:tgtEl>
                                      </p:cBhvr>
                                    </p:animEffect>
                                    <p:anim calcmode="lin" valueType="num">
                                      <p:cBhvr>
                                        <p:cTn id="27" dur="250" fill="hold"/>
                                        <p:tgtEl>
                                          <p:spTgt spid="8"/>
                                        </p:tgtEl>
                                        <p:attrNameLst>
                                          <p:attrName>ppt_x</p:attrName>
                                        </p:attrNameLst>
                                      </p:cBhvr>
                                      <p:tavLst>
                                        <p:tav tm="0">
                                          <p:val>
                                            <p:strVal val="#ppt_x"/>
                                          </p:val>
                                        </p:tav>
                                        <p:tav tm="100000">
                                          <p:val>
                                            <p:strVal val="#ppt_x"/>
                                          </p:val>
                                        </p:tav>
                                      </p:tavLst>
                                    </p:anim>
                                    <p:anim calcmode="lin" valueType="num">
                                      <p:cBhvr>
                                        <p:cTn id="28" dur="250" fill="hold"/>
                                        <p:tgtEl>
                                          <p:spTgt spid="8"/>
                                        </p:tgtEl>
                                        <p:attrNameLst>
                                          <p:attrName>ppt_y</p:attrName>
                                        </p:attrNameLst>
                                      </p:cBhvr>
                                      <p:tavLst>
                                        <p:tav tm="0">
                                          <p:val>
                                            <p:strVal val="#ppt_y-.1"/>
                                          </p:val>
                                        </p:tav>
                                        <p:tav tm="100000">
                                          <p:val>
                                            <p:strVal val="#ppt_y"/>
                                          </p:val>
                                        </p:tav>
                                      </p:tavLst>
                                    </p:anim>
                                  </p:childTnLst>
                                </p:cTn>
                              </p:par>
                              <p:par>
                                <p:cTn id="29" presetID="2" presetClass="exit" presetSubtype="9" fill="hold" grpId="1" nodeType="withEffect">
                                  <p:stCondLst>
                                    <p:cond delay="11750"/>
                                  </p:stCondLst>
                                  <p:childTnLst>
                                    <p:anim calcmode="lin" valueType="num">
                                      <p:cBhvr additive="base">
                                        <p:cTn id="30" dur="500"/>
                                        <p:tgtEl>
                                          <p:spTgt spid="4"/>
                                        </p:tgtEl>
                                        <p:attrNameLst>
                                          <p:attrName>ppt_x</p:attrName>
                                        </p:attrNameLst>
                                      </p:cBhvr>
                                      <p:tavLst>
                                        <p:tav tm="0">
                                          <p:val>
                                            <p:strVal val="ppt_x"/>
                                          </p:val>
                                        </p:tav>
                                        <p:tav tm="100000">
                                          <p:val>
                                            <p:strVal val="0-ppt_w/2"/>
                                          </p:val>
                                        </p:tav>
                                      </p:tavLst>
                                    </p:anim>
                                    <p:anim calcmode="lin" valueType="num">
                                      <p:cBhvr additive="base">
                                        <p:cTn id="31" dur="500"/>
                                        <p:tgtEl>
                                          <p:spTgt spid="4"/>
                                        </p:tgtEl>
                                        <p:attrNameLst>
                                          <p:attrName>ppt_y</p:attrName>
                                        </p:attrNameLst>
                                      </p:cBhvr>
                                      <p:tavLst>
                                        <p:tav tm="0">
                                          <p:val>
                                            <p:strVal val="ppt_y"/>
                                          </p:val>
                                        </p:tav>
                                        <p:tav tm="100000">
                                          <p:val>
                                            <p:strVal val="0-ppt_h/2"/>
                                          </p:val>
                                        </p:tav>
                                      </p:tavLst>
                                    </p:anim>
                                    <p:set>
                                      <p:cBhvr>
                                        <p:cTn id="32" dur="1" fill="hold">
                                          <p:stCondLst>
                                            <p:cond delay="499"/>
                                          </p:stCondLst>
                                        </p:cTn>
                                        <p:tgtEl>
                                          <p:spTgt spid="4"/>
                                        </p:tgtEl>
                                        <p:attrNameLst>
                                          <p:attrName>style.visibility</p:attrName>
                                        </p:attrNameLst>
                                      </p:cBhvr>
                                      <p:to>
                                        <p:strVal val="hidden"/>
                                      </p:to>
                                    </p:set>
                                  </p:childTnLst>
                                </p:cTn>
                              </p:par>
                              <p:par>
                                <p:cTn id="33" presetID="10" presetClass="exit" presetSubtype="0" fill="hold" nodeType="withEffect">
                                  <p:stCondLst>
                                    <p:cond delay="11750"/>
                                  </p:stCondLst>
                                  <p:childTnLst>
                                    <p:animEffect transition="out" filter="fade">
                                      <p:cBhvr>
                                        <p:cTn id="34" dur="100"/>
                                        <p:tgtEl>
                                          <p:spTgt spid="1026"/>
                                        </p:tgtEl>
                                      </p:cBhvr>
                                    </p:animEffect>
                                    <p:set>
                                      <p:cBhvr>
                                        <p:cTn id="35" dur="1" fill="hold">
                                          <p:stCondLst>
                                            <p:cond delay="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6" fill="hold" display="0">
                  <p:stCondLst>
                    <p:cond delay="indefinite"/>
                  </p:stCondLst>
                  <p:endCondLst>
                    <p:cond evt="onStopAudio" delay="0">
                      <p:tgtEl>
                        <p:sldTgt/>
                      </p:tgtEl>
                    </p:cond>
                  </p:endCondLst>
                </p:cTn>
                <p:tgtEl>
                  <p:spTgt spid="6"/>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558710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8800791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80219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28952846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OC ">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AD1FB-0A79-459A-AFA3-510831A3B957}"/>
              </a:ext>
            </a:extLst>
          </p:cNvPr>
          <p:cNvSpPr>
            <a:spLocks noGrp="1"/>
          </p:cNvSpPr>
          <p:nvPr>
            <p:ph type="title"/>
          </p:nvPr>
        </p:nvSpPr>
        <p:spPr>
          <a:xfrm>
            <a:off x="838200" y="727076"/>
            <a:ext cx="10515600" cy="365126"/>
          </a:xfrm>
        </p:spPr>
        <p:txBody>
          <a:bodyPr lIns="0" rIns="0"/>
          <a:lstStyle>
            <a:lvl1pPr>
              <a:defRPr sz="360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663458B3-16C2-4C10-80D6-5898A62D3316}"/>
              </a:ext>
            </a:extLst>
          </p:cNvPr>
          <p:cNvSpPr>
            <a:spLocks noGrp="1"/>
          </p:cNvSpPr>
          <p:nvPr>
            <p:ph idx="1"/>
          </p:nvPr>
        </p:nvSpPr>
        <p:spPr>
          <a:xfrm>
            <a:off x="838200" y="1825625"/>
            <a:ext cx="4721225" cy="3192463"/>
          </a:xfrm>
          <a:prstGeom prst="rect">
            <a:avLst/>
          </a:prstGeom>
        </p:spPr>
        <p:txBody>
          <a:bodyPr lIns="0" rIns="0">
            <a:normAutofit/>
          </a:bodyPr>
          <a:lstStyle>
            <a:lvl1pPr>
              <a:buFontTx/>
              <a:buNone/>
              <a:defRPr sz="2400"/>
            </a:lvl1pPr>
          </a:lstStyle>
          <a:p>
            <a:pPr lvl="0"/>
            <a:r>
              <a:rPr lang="en-US"/>
              <a:t>Click to edit Master text styles</a:t>
            </a:r>
          </a:p>
        </p:txBody>
      </p:sp>
      <p:pic>
        <p:nvPicPr>
          <p:cNvPr id="7" name="Google Shape;14;p2">
            <a:extLst>
              <a:ext uri="{FF2B5EF4-FFF2-40B4-BE49-F238E27FC236}">
                <a16:creationId xmlns:a16="http://schemas.microsoft.com/office/drawing/2014/main" id="{2B7A2365-60BB-42BC-80C8-CFF69BB96BE3}"/>
              </a:ext>
            </a:extLst>
          </p:cNvPr>
          <p:cNvPicPr preferRelativeResize="0"/>
          <p:nvPr/>
        </p:nvPicPr>
        <p:blipFill rotWithShape="1">
          <a:blip r:embed="rId2">
            <a:alphaModFix/>
          </a:blip>
          <a:srcRect/>
          <a:stretch/>
        </p:blipFill>
        <p:spPr>
          <a:xfrm>
            <a:off x="10595510" y="136525"/>
            <a:ext cx="1292664" cy="393600"/>
          </a:xfrm>
          <a:prstGeom prst="rect">
            <a:avLst/>
          </a:prstGeom>
          <a:noFill/>
          <a:ln>
            <a:noFill/>
          </a:ln>
        </p:spPr>
      </p:pic>
    </p:spTree>
    <p:extLst>
      <p:ext uri="{BB962C8B-B14F-4D97-AF65-F5344CB8AC3E}">
        <p14:creationId xmlns:p14="http://schemas.microsoft.com/office/powerpoint/2010/main" val="70168611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71352766"/>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userDrawn="1"/>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userDrawn="1">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spTree>
    <p:extLst>
      <p:ext uri="{BB962C8B-B14F-4D97-AF65-F5344CB8AC3E}">
        <p14:creationId xmlns:p14="http://schemas.microsoft.com/office/powerpoint/2010/main" val="1730231077"/>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userDrawn="1"/>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userDrawn="1"/>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userDrawn="1"/>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userDrawn="1"/>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userDrawn="1"/>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userDrawn="1"/>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7472692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420676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3269493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8214532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756543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97126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41722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376256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4039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
        <p:nvSpPr>
          <p:cNvPr id="2" name="Rectangle 1">
            <a:extLst>
              <a:ext uri="{FF2B5EF4-FFF2-40B4-BE49-F238E27FC236}">
                <a16:creationId xmlns:a16="http://schemas.microsoft.com/office/drawing/2014/main" id="{C6E6BB44-CE55-413D-BA32-B5CA4C3C6583}"/>
              </a:ext>
            </a:extLst>
          </p:cNvPr>
          <p:cNvSpPr/>
          <p:nvPr userDrawn="1"/>
        </p:nvSpPr>
        <p:spPr>
          <a:xfrm>
            <a:off x="4558352" y="354842"/>
            <a:ext cx="1869744" cy="7642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644685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2955046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116621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2825052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380645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216000580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3399924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425848444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3987750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svg"/><Relationship Id="rId38"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37" Type="http://schemas.openxmlformats.org/officeDocument/2006/relationships/image" Target="../media/image10.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36" Type="http://schemas.openxmlformats.org/officeDocument/2006/relationships/image" Target="../media/image9.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35" Type="http://schemas.openxmlformats.org/officeDocument/2006/relationships/image" Target="../media/image8.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3" name="Oval 2">
            <a:extLst>
              <a:ext uri="{FF2B5EF4-FFF2-40B4-BE49-F238E27FC236}">
                <a16:creationId xmlns:a16="http://schemas.microsoft.com/office/drawing/2014/main" id="{ED05BFA6-84A4-4F06-AD3E-E1BC57E23A5A}"/>
              </a:ext>
            </a:extLst>
          </p:cNvPr>
          <p:cNvSpPr/>
          <p:nvPr userDrawn="1"/>
        </p:nvSpPr>
        <p:spPr>
          <a:xfrm>
            <a:off x="-743044" y="129540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Oval 6">
            <a:extLst>
              <a:ext uri="{FF2B5EF4-FFF2-40B4-BE49-F238E27FC236}">
                <a16:creationId xmlns:a16="http://schemas.microsoft.com/office/drawing/2014/main" id="{36E6DA3F-41DA-4BBB-907D-43A4F19D1C30}"/>
              </a:ext>
            </a:extLst>
          </p:cNvPr>
          <p:cNvSpPr/>
          <p:nvPr userDrawn="1"/>
        </p:nvSpPr>
        <p:spPr>
          <a:xfrm>
            <a:off x="-743044" y="177279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Oval 8">
            <a:extLst>
              <a:ext uri="{FF2B5EF4-FFF2-40B4-BE49-F238E27FC236}">
                <a16:creationId xmlns:a16="http://schemas.microsoft.com/office/drawing/2014/main" id="{7DC035C2-A510-4185-BE4A-3D923AAA6772}"/>
              </a:ext>
            </a:extLst>
          </p:cNvPr>
          <p:cNvSpPr/>
          <p:nvPr userDrawn="1"/>
        </p:nvSpPr>
        <p:spPr>
          <a:xfrm>
            <a:off x="-743044" y="225018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Oval 9">
            <a:extLst>
              <a:ext uri="{FF2B5EF4-FFF2-40B4-BE49-F238E27FC236}">
                <a16:creationId xmlns:a16="http://schemas.microsoft.com/office/drawing/2014/main" id="{66DB8A3B-E535-4304-AAE5-95BFF8A39554}"/>
              </a:ext>
            </a:extLst>
          </p:cNvPr>
          <p:cNvSpPr/>
          <p:nvPr userDrawn="1"/>
        </p:nvSpPr>
        <p:spPr>
          <a:xfrm>
            <a:off x="-743044" y="272757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Oval 10">
            <a:extLst>
              <a:ext uri="{FF2B5EF4-FFF2-40B4-BE49-F238E27FC236}">
                <a16:creationId xmlns:a16="http://schemas.microsoft.com/office/drawing/2014/main" id="{0B2E4408-0767-482D-862F-B81AA9CC0384}"/>
              </a:ext>
            </a:extLst>
          </p:cNvPr>
          <p:cNvSpPr/>
          <p:nvPr userDrawn="1"/>
        </p:nvSpPr>
        <p:spPr>
          <a:xfrm>
            <a:off x="-743044" y="320496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a:extLst>
              <a:ext uri="{FF2B5EF4-FFF2-40B4-BE49-F238E27FC236}">
                <a16:creationId xmlns:a16="http://schemas.microsoft.com/office/drawing/2014/main" id="{DB97B79A-E9F1-4848-98D6-CF8D9D13FAE5}"/>
              </a:ext>
            </a:extLst>
          </p:cNvPr>
          <p:cNvSpPr txBox="1"/>
          <p:nvPr userDrawn="1"/>
        </p:nvSpPr>
        <p:spPr>
          <a:xfrm>
            <a:off x="12482073" y="856461"/>
            <a:ext cx="868362" cy="553998"/>
          </a:xfrm>
          <a:prstGeom prst="rect">
            <a:avLst/>
          </a:prstGeom>
          <a:noFill/>
        </p:spPr>
        <p:txBody>
          <a:bodyPr wrap="square" rtlCol="0">
            <a:spAutoFit/>
          </a:bodyPr>
          <a:lstStyle/>
          <a:p>
            <a:pPr algn="ctr"/>
            <a:r>
              <a:rPr lang="es-ES" sz="1000"/>
              <a:t>TOC / Learning goals</a:t>
            </a:r>
          </a:p>
        </p:txBody>
      </p:sp>
      <p:sp>
        <p:nvSpPr>
          <p:cNvPr id="13" name="TextBox 12">
            <a:extLst>
              <a:ext uri="{FF2B5EF4-FFF2-40B4-BE49-F238E27FC236}">
                <a16:creationId xmlns:a16="http://schemas.microsoft.com/office/drawing/2014/main" id="{A38420D3-6308-4BCF-A3B3-1962B44D9923}"/>
              </a:ext>
            </a:extLst>
          </p:cNvPr>
          <p:cNvSpPr txBox="1"/>
          <p:nvPr userDrawn="1"/>
        </p:nvSpPr>
        <p:spPr>
          <a:xfrm>
            <a:off x="12482073" y="2324326"/>
            <a:ext cx="868362" cy="246221"/>
          </a:xfrm>
          <a:prstGeom prst="rect">
            <a:avLst/>
          </a:prstGeom>
          <a:noFill/>
        </p:spPr>
        <p:txBody>
          <a:bodyPr wrap="square" rtlCol="0">
            <a:spAutoFit/>
          </a:bodyPr>
          <a:lstStyle/>
          <a:p>
            <a:pPr algn="ctr"/>
            <a:r>
              <a:rPr lang="es-ES" sz="1000"/>
              <a:t>Concept </a:t>
            </a:r>
          </a:p>
        </p:txBody>
      </p:sp>
      <p:sp>
        <p:nvSpPr>
          <p:cNvPr id="14" name="TextBox 13">
            <a:extLst>
              <a:ext uri="{FF2B5EF4-FFF2-40B4-BE49-F238E27FC236}">
                <a16:creationId xmlns:a16="http://schemas.microsoft.com/office/drawing/2014/main" id="{3303F787-7276-4853-8127-252494DA38F0}"/>
              </a:ext>
            </a:extLst>
          </p:cNvPr>
          <p:cNvSpPr txBox="1"/>
          <p:nvPr userDrawn="1"/>
        </p:nvSpPr>
        <p:spPr>
          <a:xfrm>
            <a:off x="12382728" y="3475493"/>
            <a:ext cx="1067052" cy="246221"/>
          </a:xfrm>
          <a:prstGeom prst="rect">
            <a:avLst/>
          </a:prstGeom>
          <a:noFill/>
        </p:spPr>
        <p:txBody>
          <a:bodyPr wrap="square" rtlCol="0">
            <a:spAutoFit/>
          </a:bodyPr>
          <a:lstStyle/>
          <a:p>
            <a:pPr algn="ctr"/>
            <a:r>
              <a:rPr lang="es-ES" sz="1000"/>
              <a:t>Demonstration </a:t>
            </a:r>
          </a:p>
        </p:txBody>
      </p:sp>
      <p:sp>
        <p:nvSpPr>
          <p:cNvPr id="15" name="TextBox 14">
            <a:extLst>
              <a:ext uri="{FF2B5EF4-FFF2-40B4-BE49-F238E27FC236}">
                <a16:creationId xmlns:a16="http://schemas.microsoft.com/office/drawing/2014/main" id="{CF1A3737-17E0-478A-ABFD-7B08BCC67AD9}"/>
              </a:ext>
            </a:extLst>
          </p:cNvPr>
          <p:cNvSpPr txBox="1"/>
          <p:nvPr userDrawn="1"/>
        </p:nvSpPr>
        <p:spPr>
          <a:xfrm>
            <a:off x="12482073" y="4626660"/>
            <a:ext cx="868362" cy="246221"/>
          </a:xfrm>
          <a:prstGeom prst="rect">
            <a:avLst/>
          </a:prstGeom>
          <a:noFill/>
        </p:spPr>
        <p:txBody>
          <a:bodyPr wrap="square" rtlCol="0">
            <a:spAutoFit/>
          </a:bodyPr>
          <a:lstStyle/>
          <a:p>
            <a:pPr algn="ctr"/>
            <a:r>
              <a:rPr lang="es-ES" sz="1000"/>
              <a:t>Use case </a:t>
            </a:r>
          </a:p>
        </p:txBody>
      </p:sp>
      <p:sp>
        <p:nvSpPr>
          <p:cNvPr id="16" name="TextBox 15">
            <a:extLst>
              <a:ext uri="{FF2B5EF4-FFF2-40B4-BE49-F238E27FC236}">
                <a16:creationId xmlns:a16="http://schemas.microsoft.com/office/drawing/2014/main" id="{4B19B469-2297-4ED1-90BA-D80BCD4C6A53}"/>
              </a:ext>
            </a:extLst>
          </p:cNvPr>
          <p:cNvSpPr txBox="1"/>
          <p:nvPr userDrawn="1"/>
        </p:nvSpPr>
        <p:spPr>
          <a:xfrm>
            <a:off x="-1715165" y="5175448"/>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17" name="TextBox 16">
            <a:extLst>
              <a:ext uri="{FF2B5EF4-FFF2-40B4-BE49-F238E27FC236}">
                <a16:creationId xmlns:a16="http://schemas.microsoft.com/office/drawing/2014/main" id="{E12CE32C-F77D-4BFB-8062-E2BBF300B7C9}"/>
              </a:ext>
            </a:extLst>
          </p:cNvPr>
          <p:cNvSpPr txBox="1"/>
          <p:nvPr userDrawn="1"/>
        </p:nvSpPr>
        <p:spPr>
          <a:xfrm>
            <a:off x="-1739938" y="3743275"/>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19" name="TextBox 18">
            <a:extLst>
              <a:ext uri="{FF2B5EF4-FFF2-40B4-BE49-F238E27FC236}">
                <a16:creationId xmlns:a16="http://schemas.microsoft.com/office/drawing/2014/main" id="{593E29E9-E44F-4186-B1B8-5B1341C909F9}"/>
              </a:ext>
            </a:extLst>
          </p:cNvPr>
          <p:cNvSpPr txBox="1"/>
          <p:nvPr userDrawn="1"/>
        </p:nvSpPr>
        <p:spPr>
          <a:xfrm>
            <a:off x="12482073" y="5753251"/>
            <a:ext cx="868362" cy="246221"/>
          </a:xfrm>
          <a:prstGeom prst="rect">
            <a:avLst/>
          </a:prstGeom>
          <a:noFill/>
        </p:spPr>
        <p:txBody>
          <a:bodyPr wrap="square" rtlCol="0">
            <a:spAutoFit/>
          </a:bodyPr>
          <a:lstStyle/>
          <a:p>
            <a:pPr algn="ctr"/>
            <a:r>
              <a:rPr lang="es-ES" sz="1000"/>
              <a:t>Summary</a:t>
            </a:r>
          </a:p>
        </p:txBody>
      </p:sp>
      <p:sp>
        <p:nvSpPr>
          <p:cNvPr id="20" name="TextBox 19">
            <a:extLst>
              <a:ext uri="{FF2B5EF4-FFF2-40B4-BE49-F238E27FC236}">
                <a16:creationId xmlns:a16="http://schemas.microsoft.com/office/drawing/2014/main" id="{5D2BBBBE-43E1-4048-83F2-FF0E97583F51}"/>
              </a:ext>
            </a:extLst>
          </p:cNvPr>
          <p:cNvSpPr txBox="1"/>
          <p:nvPr userDrawn="1"/>
        </p:nvSpPr>
        <p:spPr>
          <a:xfrm>
            <a:off x="12482073" y="6942413"/>
            <a:ext cx="868362" cy="246221"/>
          </a:xfrm>
          <a:prstGeom prst="rect">
            <a:avLst/>
          </a:prstGeom>
          <a:noFill/>
        </p:spPr>
        <p:txBody>
          <a:bodyPr wrap="square" rtlCol="0">
            <a:spAutoFit/>
          </a:bodyPr>
          <a:lstStyle/>
          <a:p>
            <a:pPr algn="ctr"/>
            <a:r>
              <a:rPr lang="es-ES" sz="1000"/>
              <a:t>Question</a:t>
            </a:r>
          </a:p>
        </p:txBody>
      </p:sp>
      <p:grpSp>
        <p:nvGrpSpPr>
          <p:cNvPr id="21" name="Group 20">
            <a:extLst>
              <a:ext uri="{FF2B5EF4-FFF2-40B4-BE49-F238E27FC236}">
                <a16:creationId xmlns:a16="http://schemas.microsoft.com/office/drawing/2014/main" id="{1D6DE898-8CB0-4E91-B5A4-63C3873B8139}"/>
              </a:ext>
            </a:extLst>
          </p:cNvPr>
          <p:cNvGrpSpPr/>
          <p:nvPr userDrawn="1"/>
        </p:nvGrpSpPr>
        <p:grpSpPr>
          <a:xfrm>
            <a:off x="12513918" y="6103253"/>
            <a:ext cx="804672" cy="804672"/>
            <a:chOff x="10901033" y="516564"/>
            <a:chExt cx="804672" cy="804672"/>
          </a:xfrm>
        </p:grpSpPr>
        <p:sp>
          <p:nvSpPr>
            <p:cNvPr id="22" name="Oval 21">
              <a:extLst>
                <a:ext uri="{FF2B5EF4-FFF2-40B4-BE49-F238E27FC236}">
                  <a16:creationId xmlns:a16="http://schemas.microsoft.com/office/drawing/2014/main" id="{A80C74D7-987A-4873-A3C3-D946F27F99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Graphic 22" descr="Question Mark with solid fill">
              <a:extLst>
                <a:ext uri="{FF2B5EF4-FFF2-40B4-BE49-F238E27FC236}">
                  <a16:creationId xmlns:a16="http://schemas.microsoft.com/office/drawing/2014/main" id="{A776F404-3713-444D-9474-6DC53C022B30}"/>
                </a:ext>
              </a:extLst>
            </p:cNvPr>
            <p:cNvPicPr>
              <a:picLocks noChangeAspect="1"/>
            </p:cNvPicPr>
            <p:nvPr userDrawn="1"/>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17470" y="633001"/>
              <a:ext cx="571799" cy="571799"/>
            </a:xfrm>
            <a:prstGeom prst="rect">
              <a:avLst/>
            </a:prstGeom>
          </p:spPr>
        </p:pic>
      </p:grpSp>
      <p:grpSp>
        <p:nvGrpSpPr>
          <p:cNvPr id="24" name="Group 23">
            <a:extLst>
              <a:ext uri="{FF2B5EF4-FFF2-40B4-BE49-F238E27FC236}">
                <a16:creationId xmlns:a16="http://schemas.microsoft.com/office/drawing/2014/main" id="{1BA597F3-4648-4198-91BB-8C59536266BA}"/>
              </a:ext>
            </a:extLst>
          </p:cNvPr>
          <p:cNvGrpSpPr/>
          <p:nvPr userDrawn="1"/>
        </p:nvGrpSpPr>
        <p:grpSpPr>
          <a:xfrm>
            <a:off x="12513918" y="4962202"/>
            <a:ext cx="804672" cy="804672"/>
            <a:chOff x="10901033" y="516564"/>
            <a:chExt cx="804672" cy="804672"/>
          </a:xfrm>
        </p:grpSpPr>
        <p:sp>
          <p:nvSpPr>
            <p:cNvPr id="25" name="Oval 24">
              <a:extLst>
                <a:ext uri="{FF2B5EF4-FFF2-40B4-BE49-F238E27FC236}">
                  <a16:creationId xmlns:a16="http://schemas.microsoft.com/office/drawing/2014/main" id="{F62AEC0B-B003-420C-838E-204724373CC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aphic 25" descr="Clipboard Checked with solid fill">
              <a:extLst>
                <a:ext uri="{FF2B5EF4-FFF2-40B4-BE49-F238E27FC236}">
                  <a16:creationId xmlns:a16="http://schemas.microsoft.com/office/drawing/2014/main" id="{EFA6570C-BEDB-4345-9339-35CBDD424A4D}"/>
                </a:ext>
              </a:extLst>
            </p:cNvPr>
            <p:cNvPicPr>
              <a:picLocks noChangeAspect="1"/>
            </p:cNvPicPr>
            <p:nvPr userDrawn="1"/>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979083" y="594614"/>
              <a:ext cx="648573" cy="648573"/>
            </a:xfrm>
            <a:prstGeom prst="rect">
              <a:avLst/>
            </a:prstGeom>
          </p:spPr>
        </p:pic>
      </p:grpSp>
      <p:grpSp>
        <p:nvGrpSpPr>
          <p:cNvPr id="27" name="Group 26">
            <a:extLst>
              <a:ext uri="{FF2B5EF4-FFF2-40B4-BE49-F238E27FC236}">
                <a16:creationId xmlns:a16="http://schemas.microsoft.com/office/drawing/2014/main" id="{A12584DF-DF18-4684-AD0D-14F32E3A12E4}"/>
              </a:ext>
            </a:extLst>
          </p:cNvPr>
          <p:cNvGrpSpPr/>
          <p:nvPr userDrawn="1"/>
        </p:nvGrpSpPr>
        <p:grpSpPr>
          <a:xfrm>
            <a:off x="12513918" y="2656576"/>
            <a:ext cx="804672" cy="804672"/>
            <a:chOff x="10901033" y="516564"/>
            <a:chExt cx="804672" cy="804672"/>
          </a:xfrm>
        </p:grpSpPr>
        <p:sp>
          <p:nvSpPr>
            <p:cNvPr id="28" name="Oval 27">
              <a:extLst>
                <a:ext uri="{FF2B5EF4-FFF2-40B4-BE49-F238E27FC236}">
                  <a16:creationId xmlns:a16="http://schemas.microsoft.com/office/drawing/2014/main" id="{FDF7CCCB-2334-4143-8A9E-A1BAE909D8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aphic 28" descr="Laptop with solid fill">
              <a:extLst>
                <a:ext uri="{FF2B5EF4-FFF2-40B4-BE49-F238E27FC236}">
                  <a16:creationId xmlns:a16="http://schemas.microsoft.com/office/drawing/2014/main" id="{F1FE4BFF-2977-43C5-90A8-7DB1AA6D43FF}"/>
                </a:ext>
              </a:extLst>
            </p:cNvPr>
            <p:cNvPicPr>
              <a:picLocks noChangeAspect="1"/>
            </p:cNvPicPr>
            <p:nvPr userDrawn="1"/>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984532" y="595563"/>
              <a:ext cx="637674" cy="637674"/>
            </a:xfrm>
            <a:prstGeom prst="rect">
              <a:avLst/>
            </a:prstGeom>
          </p:spPr>
        </p:pic>
      </p:grpSp>
      <p:grpSp>
        <p:nvGrpSpPr>
          <p:cNvPr id="30" name="Group 29">
            <a:extLst>
              <a:ext uri="{FF2B5EF4-FFF2-40B4-BE49-F238E27FC236}">
                <a16:creationId xmlns:a16="http://schemas.microsoft.com/office/drawing/2014/main" id="{F4F1C219-6D4F-4CA7-AFCE-81F28D74907A}"/>
              </a:ext>
            </a:extLst>
          </p:cNvPr>
          <p:cNvGrpSpPr/>
          <p:nvPr userDrawn="1"/>
        </p:nvGrpSpPr>
        <p:grpSpPr>
          <a:xfrm>
            <a:off x="12513918" y="3853782"/>
            <a:ext cx="804672" cy="804672"/>
            <a:chOff x="10901033" y="516564"/>
            <a:chExt cx="804672" cy="804672"/>
          </a:xfrm>
        </p:grpSpPr>
        <p:sp>
          <p:nvSpPr>
            <p:cNvPr id="31" name="Oval 30">
              <a:extLst>
                <a:ext uri="{FF2B5EF4-FFF2-40B4-BE49-F238E27FC236}">
                  <a16:creationId xmlns:a16="http://schemas.microsoft.com/office/drawing/2014/main" id="{4E1FEE0B-0719-4D0D-BAD8-AE815F9666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2" name="Group 31">
              <a:extLst>
                <a:ext uri="{FF2B5EF4-FFF2-40B4-BE49-F238E27FC236}">
                  <a16:creationId xmlns:a16="http://schemas.microsoft.com/office/drawing/2014/main" id="{224FF251-5A1C-4FC8-A1F5-A3D9EB0A2C3D}"/>
                </a:ext>
              </a:extLst>
            </p:cNvPr>
            <p:cNvGrpSpPr/>
            <p:nvPr userDrawn="1"/>
          </p:nvGrpSpPr>
          <p:grpSpPr>
            <a:xfrm>
              <a:off x="10992291" y="581245"/>
              <a:ext cx="666309" cy="666309"/>
              <a:chOff x="13003652" y="1939091"/>
              <a:chExt cx="914400" cy="914400"/>
            </a:xfrm>
          </p:grpSpPr>
          <p:pic>
            <p:nvPicPr>
              <p:cNvPr id="33" name="Graphic 32" descr="Magnifying glass with solid fill">
                <a:extLst>
                  <a:ext uri="{FF2B5EF4-FFF2-40B4-BE49-F238E27FC236}">
                    <a16:creationId xmlns:a16="http://schemas.microsoft.com/office/drawing/2014/main" id="{8068123A-7547-4F5E-83F0-15FC4F297D6A}"/>
                  </a:ext>
                </a:extLst>
              </p:cNvPr>
              <p:cNvPicPr>
                <a:picLocks noChangeAspect="1"/>
              </p:cNvPicPr>
              <p:nvPr userDrawn="1"/>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003652" y="1939091"/>
                <a:ext cx="914400" cy="914400"/>
              </a:xfrm>
              <a:prstGeom prst="rect">
                <a:avLst/>
              </a:prstGeom>
            </p:spPr>
          </p:pic>
          <p:sp>
            <p:nvSpPr>
              <p:cNvPr id="34" name="Graphic 32" descr="Heartbeat outline">
                <a:extLst>
                  <a:ext uri="{FF2B5EF4-FFF2-40B4-BE49-F238E27FC236}">
                    <a16:creationId xmlns:a16="http://schemas.microsoft.com/office/drawing/2014/main" id="{53EAD60C-BCC3-451B-8F49-C37677D1F9F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35" name="Group 34">
            <a:extLst>
              <a:ext uri="{FF2B5EF4-FFF2-40B4-BE49-F238E27FC236}">
                <a16:creationId xmlns:a16="http://schemas.microsoft.com/office/drawing/2014/main" id="{B760A695-F256-4D68-A736-52A91BA07F1A}"/>
              </a:ext>
            </a:extLst>
          </p:cNvPr>
          <p:cNvGrpSpPr/>
          <p:nvPr userDrawn="1"/>
        </p:nvGrpSpPr>
        <p:grpSpPr>
          <a:xfrm>
            <a:off x="12513918" y="0"/>
            <a:ext cx="804672" cy="804672"/>
            <a:chOff x="10901033" y="516564"/>
            <a:chExt cx="804672" cy="804672"/>
          </a:xfrm>
        </p:grpSpPr>
        <p:sp>
          <p:nvSpPr>
            <p:cNvPr id="36" name="Oval 35">
              <a:extLst>
                <a:ext uri="{FF2B5EF4-FFF2-40B4-BE49-F238E27FC236}">
                  <a16:creationId xmlns:a16="http://schemas.microsoft.com/office/drawing/2014/main" id="{E7019F22-1271-4E26-B1D2-00E9BCFDC62D}"/>
                </a:ext>
              </a:extLst>
            </p:cNvPr>
            <p:cNvSpPr/>
            <p:nvPr userDrawn="1"/>
          </p:nvSpPr>
          <p:spPr>
            <a:xfrm>
              <a:off x="10901033" y="516564"/>
              <a:ext cx="804672" cy="80467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Graphic 36" descr="Bullseye with solid fill">
              <a:extLst>
                <a:ext uri="{FF2B5EF4-FFF2-40B4-BE49-F238E27FC236}">
                  <a16:creationId xmlns:a16="http://schemas.microsoft.com/office/drawing/2014/main" id="{BC090698-0C9A-4518-8392-959575C83D1D}"/>
                </a:ext>
              </a:extLst>
            </p:cNvPr>
            <p:cNvPicPr>
              <a:picLocks noChangeAspect="1"/>
            </p:cNvPicPr>
            <p:nvPr userDrawn="1"/>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994582" y="605613"/>
              <a:ext cx="617573" cy="617573"/>
            </a:xfrm>
            <a:prstGeom prst="rect">
              <a:avLst/>
            </a:prstGeom>
          </p:spPr>
        </p:pic>
      </p:grpSp>
      <p:grpSp>
        <p:nvGrpSpPr>
          <p:cNvPr id="38" name="Group 37">
            <a:extLst>
              <a:ext uri="{FF2B5EF4-FFF2-40B4-BE49-F238E27FC236}">
                <a16:creationId xmlns:a16="http://schemas.microsoft.com/office/drawing/2014/main" id="{9F3438EE-E5AB-43EC-9B09-C74C4B9708F3}"/>
              </a:ext>
            </a:extLst>
          </p:cNvPr>
          <p:cNvGrpSpPr/>
          <p:nvPr userDrawn="1"/>
        </p:nvGrpSpPr>
        <p:grpSpPr>
          <a:xfrm>
            <a:off x="12513918" y="1505409"/>
            <a:ext cx="804672" cy="804672"/>
            <a:chOff x="10901033" y="516564"/>
            <a:chExt cx="804672" cy="804672"/>
          </a:xfrm>
        </p:grpSpPr>
        <p:sp>
          <p:nvSpPr>
            <p:cNvPr id="39" name="Oval 38">
              <a:extLst>
                <a:ext uri="{FF2B5EF4-FFF2-40B4-BE49-F238E27FC236}">
                  <a16:creationId xmlns:a16="http://schemas.microsoft.com/office/drawing/2014/main" id="{F8F52024-676B-49F6-B09A-48531336583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0" name="Group 39">
              <a:extLst>
                <a:ext uri="{FF2B5EF4-FFF2-40B4-BE49-F238E27FC236}">
                  <a16:creationId xmlns:a16="http://schemas.microsoft.com/office/drawing/2014/main" id="{32594001-FCF0-4BD8-9A44-779DE021D95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41" name="Freeform: Shape 40">
                <a:extLst>
                  <a:ext uri="{FF2B5EF4-FFF2-40B4-BE49-F238E27FC236}">
                    <a16:creationId xmlns:a16="http://schemas.microsoft.com/office/drawing/2014/main" id="{44FE4F16-59AA-4997-9198-726FC13A4FCB}"/>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7E149D13-9287-4352-93FA-36502DF37A41}"/>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59EE3296-1D82-485E-AD19-9316349FB95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828B9781-7A17-41A1-B627-E6743BD9046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45" name="TextBox 44">
            <a:extLst>
              <a:ext uri="{FF2B5EF4-FFF2-40B4-BE49-F238E27FC236}">
                <a16:creationId xmlns:a16="http://schemas.microsoft.com/office/drawing/2014/main" id="{0FD23FF8-9BC3-4B67-98AD-6314CF64421A}"/>
              </a:ext>
            </a:extLst>
          </p:cNvPr>
          <p:cNvSpPr txBox="1"/>
          <p:nvPr userDrawn="1"/>
        </p:nvSpPr>
        <p:spPr>
          <a:xfrm>
            <a:off x="-2989486" y="5921680"/>
            <a:ext cx="2737761" cy="461665"/>
          </a:xfrm>
          <a:prstGeom prst="rect">
            <a:avLst/>
          </a:prstGeom>
          <a:noFill/>
        </p:spPr>
        <p:txBody>
          <a:bodyPr wrap="square" rtlCol="0">
            <a:spAutoFit/>
          </a:bodyPr>
          <a:lstStyle/>
          <a:p>
            <a:r>
              <a:rPr lang="es-ES" sz="2400"/>
              <a:t>Body text: 24 px</a:t>
            </a:r>
          </a:p>
        </p:txBody>
      </p:sp>
      <p:pic>
        <p:nvPicPr>
          <p:cNvPr id="46" name="Picture 45" descr="Icon&#10;&#10;Description automatically generated with medium confidence">
            <a:extLst>
              <a:ext uri="{FF2B5EF4-FFF2-40B4-BE49-F238E27FC236}">
                <a16:creationId xmlns:a16="http://schemas.microsoft.com/office/drawing/2014/main" id="{8390949A-9D25-40D0-9C35-4AAB0DDF8B45}"/>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0" y="-1476971"/>
            <a:ext cx="1338932" cy="1338932"/>
          </a:xfrm>
          <a:prstGeom prst="rect">
            <a:avLst/>
          </a:prstGeom>
          <a:ln>
            <a:solidFill>
              <a:schemeClr val="tx1">
                <a:lumMod val="60000"/>
                <a:lumOff val="40000"/>
              </a:schemeClr>
            </a:solidFill>
          </a:ln>
        </p:spPr>
      </p:pic>
      <p:pic>
        <p:nvPicPr>
          <p:cNvPr id="47" name="Picture 46" descr="Icon&#10;&#10;Description automatically generated with medium confidence">
            <a:extLst>
              <a:ext uri="{FF2B5EF4-FFF2-40B4-BE49-F238E27FC236}">
                <a16:creationId xmlns:a16="http://schemas.microsoft.com/office/drawing/2014/main" id="{E4DA83D7-CA1E-482C-A531-8236BFADD806}"/>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1696807" y="-2051025"/>
            <a:ext cx="1928189" cy="1928189"/>
          </a:xfrm>
          <a:prstGeom prst="rect">
            <a:avLst/>
          </a:prstGeom>
          <a:ln>
            <a:solidFill>
              <a:schemeClr val="tx1">
                <a:lumMod val="60000"/>
                <a:lumOff val="40000"/>
              </a:schemeClr>
            </a:solidFill>
          </a:ln>
        </p:spPr>
      </p:pic>
      <p:pic>
        <p:nvPicPr>
          <p:cNvPr id="48" name="Picture 47" descr="Icon&#10;&#10;Description automatically generated with medium confidence">
            <a:extLst>
              <a:ext uri="{FF2B5EF4-FFF2-40B4-BE49-F238E27FC236}">
                <a16:creationId xmlns:a16="http://schemas.microsoft.com/office/drawing/2014/main" id="{46A811A0-00C2-4996-957F-736EF813D0A3}"/>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3834020" y="-3084695"/>
            <a:ext cx="2961859" cy="2961859"/>
          </a:xfrm>
          <a:prstGeom prst="rect">
            <a:avLst/>
          </a:prstGeom>
          <a:ln>
            <a:solidFill>
              <a:schemeClr val="tx1">
                <a:lumMod val="60000"/>
                <a:lumOff val="40000"/>
              </a:schemeClr>
            </a:solidFill>
          </a:ln>
        </p:spPr>
      </p:pic>
      <p:pic>
        <p:nvPicPr>
          <p:cNvPr id="49" name="Picture 48" descr="Icon&#10;&#10;Description automatically generated with medium confidence">
            <a:extLst>
              <a:ext uri="{FF2B5EF4-FFF2-40B4-BE49-F238E27FC236}">
                <a16:creationId xmlns:a16="http://schemas.microsoft.com/office/drawing/2014/main" id="{9494756D-80D2-4B23-A6B3-906178B17C58}"/>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7054786" y="-4271259"/>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67890232"/>
      </p:ext>
    </p:extLst>
  </p:cSld>
  <p:clrMap bg1="lt1" tx1="dk1" bg2="lt2" tx2="dk2" accent1="accent1" accent2="accent2" accent3="accent3" accent4="accent4" accent5="accent5" accent6="accent6" hlink="hlink" folHlink="folHlink"/>
  <p:sldLayoutIdLst>
    <p:sldLayoutId id="2147483697" r:id="rId1"/>
    <p:sldLayoutId id="2147483688" r:id="rId2"/>
    <p:sldLayoutId id="2147483692" r:id="rId3"/>
    <p:sldLayoutId id="2147483685" r:id="rId4"/>
    <p:sldLayoutId id="2147483693" r:id="rId5"/>
    <p:sldLayoutId id="2147483687" r:id="rId6"/>
    <p:sldLayoutId id="2147483694" r:id="rId7"/>
    <p:sldLayoutId id="2147483689" r:id="rId8"/>
    <p:sldLayoutId id="2147483695" r:id="rId9"/>
    <p:sldLayoutId id="2147483690" r:id="rId10"/>
    <p:sldLayoutId id="2147483696" r:id="rId11"/>
    <p:sldLayoutId id="2147483691" r:id="rId12"/>
    <p:sldLayoutId id="2147483686" r:id="rId13"/>
    <p:sldLayoutId id="2147483662" r:id="rId14"/>
    <p:sldLayoutId id="2147483664" r:id="rId15"/>
    <p:sldLayoutId id="2147483682" r:id="rId16"/>
    <p:sldLayoutId id="2147483674" r:id="rId17"/>
    <p:sldLayoutId id="2147483704" r:id="rId18"/>
    <p:sldLayoutId id="2147483706" r:id="rId19"/>
    <p:sldLayoutId id="2147483698" r:id="rId20"/>
    <p:sldLayoutId id="2147483699" r:id="rId21"/>
    <p:sldLayoutId id="2147483700" r:id="rId22"/>
    <p:sldLayoutId id="2147483701" r:id="rId23"/>
    <p:sldLayoutId id="2147483703" r:id="rId24"/>
    <p:sldLayoutId id="2147483702" r:id="rId25"/>
    <p:sldLayoutId id="2147483684" r:id="rId26"/>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4" userDrawn="1">
          <p15:clr>
            <a:srgbClr val="F26B43"/>
          </p15:clr>
        </p15:guide>
        <p15:guide id="2" pos="3840" userDrawn="1">
          <p15:clr>
            <a:srgbClr val="F26B43"/>
          </p15:clr>
        </p15:guide>
        <p15:guide id="3" pos="336" userDrawn="1">
          <p15:clr>
            <a:srgbClr val="F26B43"/>
          </p15:clr>
        </p15:guide>
        <p15:guide id="4" pos="840" userDrawn="1">
          <p15:clr>
            <a:srgbClr val="F26B43"/>
          </p15:clr>
        </p15:guide>
        <p15:guide id="5" pos="1344" userDrawn="1">
          <p15:clr>
            <a:srgbClr val="F26B43"/>
          </p15:clr>
        </p15:guide>
        <p15:guide id="6" pos="6864" userDrawn="1">
          <p15:clr>
            <a:srgbClr val="F26B43"/>
          </p15:clr>
        </p15:guide>
        <p15:guide id="7" pos="7368" userDrawn="1">
          <p15:clr>
            <a:srgbClr val="F26B43"/>
          </p15:clr>
        </p15:guide>
        <p15:guide id="8" orient="horz" pos="312" userDrawn="1">
          <p15:clr>
            <a:srgbClr val="F26B43"/>
          </p15:clr>
        </p15:guide>
        <p15:guide id="9" orient="horz" pos="816" userDrawn="1">
          <p15:clr>
            <a:srgbClr val="F26B43"/>
          </p15:clr>
        </p15:guide>
        <p15:guide id="10" orient="horz" pos="1176" userDrawn="1">
          <p15:clr>
            <a:srgbClr val="F26B43"/>
          </p15:clr>
        </p15:guide>
        <p15:guide id="11" orient="horz" pos="3432" userDrawn="1">
          <p15:clr>
            <a:srgbClr val="F26B43"/>
          </p15:clr>
        </p15:guide>
        <p15:guide id="12" orient="horz" pos="3768" userDrawn="1">
          <p15:clr>
            <a:srgbClr val="F26B43"/>
          </p15:clr>
        </p15:guide>
        <p15:guide id="13" pos="6360"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14.png"/><Relationship Id="rId3" Type="http://schemas.microsoft.com/office/2007/relationships/media" Target="../media/media1.mp3"/><Relationship Id="rId7" Type="http://schemas.openxmlformats.org/officeDocument/2006/relationships/image" Target="../media/image13.png"/><Relationship Id="rId2" Type="http://schemas.openxmlformats.org/officeDocument/2006/relationships/audio" Target="NULL" TargetMode="External"/><Relationship Id="rId1" Type="http://schemas.openxmlformats.org/officeDocument/2006/relationships/tags" Target="../tags/tag2.xml"/><Relationship Id="rId6" Type="http://schemas.openxmlformats.org/officeDocument/2006/relationships/image" Target="../media/image12.png"/><Relationship Id="rId5" Type="http://schemas.openxmlformats.org/officeDocument/2006/relationships/notesSlide" Target="../notesSlides/notesSlide1.xml"/><Relationship Id="rId4"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notesSlide" Target="../notesSlides/notesSlide2.xml"/><Relationship Id="rId7" Type="http://schemas.openxmlformats.org/officeDocument/2006/relationships/image" Target="../media/image23.png"/><Relationship Id="rId2" Type="http://schemas.openxmlformats.org/officeDocument/2006/relationships/slideLayout" Target="../slideLayouts/slideLayout26.xml"/><Relationship Id="rId1" Type="http://schemas.openxmlformats.org/officeDocument/2006/relationships/tags" Target="../tags/tag3.xml"/><Relationship Id="rId6" Type="http://schemas.openxmlformats.org/officeDocument/2006/relationships/image" Target="../media/image11.png"/><Relationship Id="rId5" Type="http://schemas.openxmlformats.org/officeDocument/2006/relationships/image" Target="../media/image22.svg"/><Relationship Id="rId4" Type="http://schemas.openxmlformats.org/officeDocument/2006/relationships/image" Target="../media/image21.png"/><Relationship Id="rId9" Type="http://schemas.openxmlformats.org/officeDocument/2006/relationships/image" Target="../media/image25.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6.xml"/><Relationship Id="rId1" Type="http://schemas.openxmlformats.org/officeDocument/2006/relationships/tags" Target="../tags/tag4.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1.xml"/><Relationship Id="rId1" Type="http://schemas.openxmlformats.org/officeDocument/2006/relationships/tags" Target="../tags/tag5.xml"/><Relationship Id="rId5" Type="http://schemas.openxmlformats.org/officeDocument/2006/relationships/image" Target="../media/image27.svg"/><Relationship Id="rId4" Type="http://schemas.openxmlformats.org/officeDocument/2006/relationships/image" Target="../media/image26.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6.xml"/><Relationship Id="rId1" Type="http://schemas.openxmlformats.org/officeDocument/2006/relationships/tags" Target="../tags/tag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a:extLst>
              <a:ext uri="{FF2B5EF4-FFF2-40B4-BE49-F238E27FC236}">
                <a16:creationId xmlns:a16="http://schemas.microsoft.com/office/drawing/2014/main" id="{8664D5A5-207E-49EA-B58B-22F0BC78660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2">
            <a:extLst>
              <a:ext uri="{FF2B5EF4-FFF2-40B4-BE49-F238E27FC236}">
                <a16:creationId xmlns:a16="http://schemas.microsoft.com/office/drawing/2014/main" id="{5A1E72D3-8FEB-4732-9F30-CC30C0B2551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302932"/>
            <a:ext cx="10515600" cy="1237929"/>
          </a:xfrm>
          <a:prstGeom prst="rect">
            <a:avLst/>
          </a:prstGeom>
        </p:spPr>
        <p:txBody>
          <a:bodyPr anchor="ctr"/>
          <a:lstStyle>
            <a:lvl1pPr algn="l" defTabSz="914400" rtl="0" eaLnBrk="1" latinLnBrk="0" hangingPunct="1">
              <a:lnSpc>
                <a:spcPct val="90000"/>
              </a:lnSpc>
              <a:spcBef>
                <a:spcPct val="0"/>
              </a:spcBef>
              <a:buNone/>
              <a:defRPr sz="4400" kern="1200">
                <a:solidFill>
                  <a:schemeClr val="bg1"/>
                </a:solidFill>
                <a:latin typeface="Rubik Medium" pitchFamily="2" charset="-79"/>
                <a:ea typeface="+mj-ea"/>
                <a:cs typeface="Rubik Medium" pitchFamily="2" charset="-79"/>
              </a:defRPr>
            </a:lvl1pPr>
          </a:lstStyle>
          <a:p>
            <a:r>
              <a:rPr lang="en-US" dirty="0"/>
              <a:t>Creating a chart: Adding a </a:t>
            </a:r>
            <a:r>
              <a:rPr lang="en-US" dirty="0" err="1"/>
              <a:t>dissagregation</a:t>
            </a:r>
            <a:endParaRPr lang="en-US" dirty="0"/>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marL="0" indent="0" algn="l" defTabSz="914400" rtl="0" eaLnBrk="1" latinLnBrk="0" hangingPunct="1">
              <a:lnSpc>
                <a:spcPct val="90000"/>
              </a:lnSpc>
              <a:spcBef>
                <a:spcPts val="1000"/>
              </a:spcBef>
              <a:buClr>
                <a:srgbClr val="008CCF"/>
              </a:buClr>
              <a:buSzPct val="110000"/>
              <a:buFont typeface="Rubik" pitchFamily="2" charset="-79"/>
              <a:buNone/>
              <a:defRPr sz="2800" kern="1200">
                <a:solidFill>
                  <a:schemeClr val="bg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Data Analysis in DHIS2 </a:t>
            </a:r>
          </a:p>
        </p:txBody>
      </p:sp>
      <p:pic>
        <p:nvPicPr>
          <p:cNvPr id="8" name="A Himitsu - Adventures [Argofox]">
            <a:hlinkClick r:id="" action="ppaction://media"/>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xmlns:p14="http://schemas.microsoft.com/office/powerpoint/2010/main">
    <mc:Choice Requires="p14">
      <p:transition spd="slow" p14:dur="2000" advTm="13019"/>
    </mc:Choice>
    <mc:Fallback xmlns="">
      <p:transition spd="slow" advTm="1301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2" presetClass="entr" presetSubtype="6" fill="hold" grpId="0" nodeType="withEffect">
                                  <p:stCondLst>
                                    <p:cond delay="2750"/>
                                  </p:stCondLst>
                                  <p:childTnLst>
                                    <p:set>
                                      <p:cBhvr>
                                        <p:cTn id="9" dur="1" fill="hold">
                                          <p:stCondLst>
                                            <p:cond delay="0"/>
                                          </p:stCondLst>
                                        </p:cTn>
                                        <p:tgtEl>
                                          <p:spTgt spid="4"/>
                                        </p:tgtEl>
                                        <p:attrNameLst>
                                          <p:attrName>style.visibility</p:attrName>
                                        </p:attrNameLst>
                                      </p:cBhvr>
                                      <p:to>
                                        <p:strVal val="visible"/>
                                      </p:to>
                                    </p:set>
                                    <p:anim calcmode="lin" valueType="num">
                                      <p:cBhvr additive="base">
                                        <p:cTn id="10" dur="500" fill="hold"/>
                                        <p:tgtEl>
                                          <p:spTgt spid="4"/>
                                        </p:tgtEl>
                                        <p:attrNameLst>
                                          <p:attrName>ppt_x</p:attrName>
                                        </p:attrNameLst>
                                      </p:cBhvr>
                                      <p:tavLst>
                                        <p:tav tm="0">
                                          <p:val>
                                            <p:strVal val="1+#ppt_w/2"/>
                                          </p:val>
                                        </p:tav>
                                        <p:tav tm="100000">
                                          <p:val>
                                            <p:strVal val="#ppt_x"/>
                                          </p:val>
                                        </p:tav>
                                      </p:tavLst>
                                    </p:anim>
                                    <p:anim calcmode="lin" valueType="num">
                                      <p:cBhvr additive="base">
                                        <p:cTn id="11" dur="500" fill="hold"/>
                                        <p:tgtEl>
                                          <p:spTgt spid="4"/>
                                        </p:tgtEl>
                                        <p:attrNameLst>
                                          <p:attrName>ppt_y</p:attrName>
                                        </p:attrNameLst>
                                      </p:cBhvr>
                                      <p:tavLst>
                                        <p:tav tm="0">
                                          <p:val>
                                            <p:strVal val="1+#ppt_h/2"/>
                                          </p:val>
                                        </p:tav>
                                        <p:tav tm="100000">
                                          <p:val>
                                            <p:strVal val="#ppt_y"/>
                                          </p:val>
                                        </p:tav>
                                      </p:tavLst>
                                    </p:anim>
                                  </p:childTnLst>
                                </p:cTn>
                              </p:par>
                              <p:par>
                                <p:cTn id="12" presetID="47" presetClass="entr" presetSubtype="0" fill="hold" nodeType="withEffect">
                                  <p:stCondLst>
                                    <p:cond delay="350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250"/>
                                        <p:tgtEl>
                                          <p:spTgt spid="5"/>
                                        </p:tgtEl>
                                      </p:cBhvr>
                                    </p:animEffect>
                                    <p:anim calcmode="lin" valueType="num">
                                      <p:cBhvr>
                                        <p:cTn id="15" dur="250" fill="hold"/>
                                        <p:tgtEl>
                                          <p:spTgt spid="5"/>
                                        </p:tgtEl>
                                        <p:attrNameLst>
                                          <p:attrName>ppt_x</p:attrName>
                                        </p:attrNameLst>
                                      </p:cBhvr>
                                      <p:tavLst>
                                        <p:tav tm="0">
                                          <p:val>
                                            <p:strVal val="#ppt_x"/>
                                          </p:val>
                                        </p:tav>
                                        <p:tav tm="100000">
                                          <p:val>
                                            <p:strVal val="#ppt_x"/>
                                          </p:val>
                                        </p:tav>
                                      </p:tavLst>
                                    </p:anim>
                                    <p:anim calcmode="lin" valueType="num">
                                      <p:cBhvr>
                                        <p:cTn id="16" dur="250" fill="hold"/>
                                        <p:tgtEl>
                                          <p:spTgt spid="5"/>
                                        </p:tgtEl>
                                        <p:attrNameLst>
                                          <p:attrName>ppt_y</p:attrName>
                                        </p:attrNameLst>
                                      </p:cBhvr>
                                      <p:tavLst>
                                        <p:tav tm="0">
                                          <p:val>
                                            <p:strVal val="#ppt_y-.1"/>
                                          </p:val>
                                        </p:tav>
                                        <p:tav tm="100000">
                                          <p:val>
                                            <p:strVal val="#ppt_y"/>
                                          </p:val>
                                        </p:tav>
                                      </p:tavLst>
                                    </p:anim>
                                  </p:childTnLst>
                                </p:cTn>
                              </p:par>
                              <p:par>
                                <p:cTn id="17" presetID="47" presetClass="entr" presetSubtype="0" fill="hold" grpId="0" nodeType="withEffect">
                                  <p:stCondLst>
                                    <p:cond delay="375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250"/>
                                        <p:tgtEl>
                                          <p:spTgt spid="6"/>
                                        </p:tgtEl>
                                      </p:cBhvr>
                                    </p:animEffect>
                                    <p:anim calcmode="lin" valueType="num">
                                      <p:cBhvr>
                                        <p:cTn id="20" dur="250" fill="hold"/>
                                        <p:tgtEl>
                                          <p:spTgt spid="6"/>
                                        </p:tgtEl>
                                        <p:attrNameLst>
                                          <p:attrName>ppt_x</p:attrName>
                                        </p:attrNameLst>
                                      </p:cBhvr>
                                      <p:tavLst>
                                        <p:tav tm="0">
                                          <p:val>
                                            <p:strVal val="#ppt_x"/>
                                          </p:val>
                                        </p:tav>
                                        <p:tav tm="100000">
                                          <p:val>
                                            <p:strVal val="#ppt_x"/>
                                          </p:val>
                                        </p:tav>
                                      </p:tavLst>
                                    </p:anim>
                                    <p:anim calcmode="lin" valueType="num">
                                      <p:cBhvr>
                                        <p:cTn id="21" dur="250" fill="hold"/>
                                        <p:tgtEl>
                                          <p:spTgt spid="6"/>
                                        </p:tgtEl>
                                        <p:attrNameLst>
                                          <p:attrName>ppt_y</p:attrName>
                                        </p:attrNameLst>
                                      </p:cBhvr>
                                      <p:tavLst>
                                        <p:tav tm="0">
                                          <p:val>
                                            <p:strVal val="#ppt_y-.1"/>
                                          </p:val>
                                        </p:tav>
                                        <p:tav tm="100000">
                                          <p:val>
                                            <p:strVal val="#ppt_y"/>
                                          </p:val>
                                        </p:tav>
                                      </p:tavLst>
                                    </p:anim>
                                  </p:childTnLst>
                                </p:cTn>
                              </p:par>
                              <p:par>
                                <p:cTn id="22" presetID="47" presetClass="entr" presetSubtype="0" fill="hold" grpId="0" nodeType="withEffect">
                                  <p:stCondLst>
                                    <p:cond delay="400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250"/>
                                        <p:tgtEl>
                                          <p:spTgt spid="7"/>
                                        </p:tgtEl>
                                      </p:cBhvr>
                                    </p:animEffect>
                                    <p:anim calcmode="lin" valueType="num">
                                      <p:cBhvr>
                                        <p:cTn id="25" dur="250" fill="hold"/>
                                        <p:tgtEl>
                                          <p:spTgt spid="7"/>
                                        </p:tgtEl>
                                        <p:attrNameLst>
                                          <p:attrName>ppt_x</p:attrName>
                                        </p:attrNameLst>
                                      </p:cBhvr>
                                      <p:tavLst>
                                        <p:tav tm="0">
                                          <p:val>
                                            <p:strVal val="#ppt_x"/>
                                          </p:val>
                                        </p:tav>
                                        <p:tav tm="100000">
                                          <p:val>
                                            <p:strVal val="#ppt_x"/>
                                          </p:val>
                                        </p:tav>
                                      </p:tavLst>
                                    </p:anim>
                                    <p:anim calcmode="lin" valueType="num">
                                      <p:cBhvr>
                                        <p:cTn id="26" dur="250" fill="hold"/>
                                        <p:tgtEl>
                                          <p:spTgt spid="7"/>
                                        </p:tgtEl>
                                        <p:attrNameLst>
                                          <p:attrName>ppt_y</p:attrName>
                                        </p:attrNameLst>
                                      </p:cBhvr>
                                      <p:tavLst>
                                        <p:tav tm="0">
                                          <p:val>
                                            <p:strVal val="#ppt_y-.1"/>
                                          </p:val>
                                        </p:tav>
                                        <p:tav tm="100000">
                                          <p:val>
                                            <p:strVal val="#ppt_y"/>
                                          </p:val>
                                        </p:tav>
                                      </p:tavLst>
                                    </p:anim>
                                  </p:childTnLst>
                                </p:cTn>
                              </p:par>
                              <p:par>
                                <p:cTn id="27" presetID="2" presetClass="exit" presetSubtype="9" fill="hold" grpId="1" nodeType="withEffect">
                                  <p:stCondLst>
                                    <p:cond delay="11750"/>
                                  </p:stCondLst>
                                  <p:childTnLst>
                                    <p:anim calcmode="lin" valueType="num">
                                      <p:cBhvr additive="base">
                                        <p:cTn id="28" dur="500"/>
                                        <p:tgtEl>
                                          <p:spTgt spid="4"/>
                                        </p:tgtEl>
                                        <p:attrNameLst>
                                          <p:attrName>ppt_x</p:attrName>
                                        </p:attrNameLst>
                                      </p:cBhvr>
                                      <p:tavLst>
                                        <p:tav tm="0">
                                          <p:val>
                                            <p:strVal val="ppt_x"/>
                                          </p:val>
                                        </p:tav>
                                        <p:tav tm="100000">
                                          <p:val>
                                            <p:strVal val="0-ppt_w/2"/>
                                          </p:val>
                                        </p:tav>
                                      </p:tavLst>
                                    </p:anim>
                                    <p:anim calcmode="lin" valueType="num">
                                      <p:cBhvr additive="base">
                                        <p:cTn id="29" dur="500"/>
                                        <p:tgtEl>
                                          <p:spTgt spid="4"/>
                                        </p:tgtEl>
                                        <p:attrNameLst>
                                          <p:attrName>ppt_y</p:attrName>
                                        </p:attrNameLst>
                                      </p:cBhvr>
                                      <p:tavLst>
                                        <p:tav tm="0">
                                          <p:val>
                                            <p:strVal val="ppt_y"/>
                                          </p:val>
                                        </p:tav>
                                        <p:tav tm="100000">
                                          <p:val>
                                            <p:strVal val="0-ppt_h/2"/>
                                          </p:val>
                                        </p:tav>
                                      </p:tavLst>
                                    </p:anim>
                                    <p:set>
                                      <p:cBhvr>
                                        <p:cTn id="30" dur="1" fill="hold">
                                          <p:stCondLst>
                                            <p:cond delay="499"/>
                                          </p:stCondLst>
                                        </p:cTn>
                                        <p:tgtEl>
                                          <p:spTgt spid="4"/>
                                        </p:tgtEl>
                                        <p:attrNameLst>
                                          <p:attrName>style.visibility</p:attrName>
                                        </p:attrNameLst>
                                      </p:cBhvr>
                                      <p:to>
                                        <p:strVal val="hidden"/>
                                      </p:to>
                                    </p:set>
                                  </p:childTnLst>
                                </p:cTn>
                              </p:par>
                              <p:par>
                                <p:cTn id="31" presetID="10" presetClass="exit" presetSubtype="0" fill="hold" nodeType="withEffect">
                                  <p:stCondLst>
                                    <p:cond delay="11750"/>
                                  </p:stCondLst>
                                  <p:childTnLst>
                                    <p:animEffect transition="out" filter="fade">
                                      <p:cBhvr>
                                        <p:cTn id="32" dur="100"/>
                                        <p:tgtEl>
                                          <p:spTgt spid="3"/>
                                        </p:tgtEl>
                                      </p:cBhvr>
                                    </p:animEffect>
                                    <p:set>
                                      <p:cBhvr>
                                        <p:cTn id="33" dur="1" fill="hold">
                                          <p:stCondLst>
                                            <p:cond delay="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4" fill="hold" display="0">
                  <p:stCondLst>
                    <p:cond delay="indefinite"/>
                  </p:stCondLst>
                  <p:endCondLst>
                    <p:cond evt="onStopAudio" delay="0">
                      <p:tgtEl>
                        <p:sldTgt/>
                      </p:tgtEl>
                    </p:cond>
                  </p:endCondLst>
                </p:cTn>
                <p:tgtEl>
                  <p:spTgt spid="8"/>
                </p:tgtEl>
              </p:cMediaNode>
            </p:audio>
          </p:childTnLst>
        </p:cTn>
      </p:par>
    </p:tnLst>
    <p:bldLst>
      <p:bldP spid="4" grpId="0" animBg="1"/>
      <p:bldP spid="4" grpId="1" animBg="1"/>
      <p:bldP spid="6" grpId="0"/>
      <p:bldP spid="7" grpId="0">
        <p:tmplLst>
          <p:tmpl>
            <p:tnLst>
              <p:par>
                <p:cTn presetID="47" presetClass="entr" presetSubtype="0" fill="hold" nodeType="withEffect">
                  <p:stCondLst>
                    <p:cond delay="4000"/>
                  </p:stCondLst>
                  <p:childTnLst>
                    <p:set>
                      <p:cBhvr>
                        <p:cTn dur="1" fill="hold">
                          <p:stCondLst>
                            <p:cond delay="0"/>
                          </p:stCondLst>
                        </p:cTn>
                        <p:tgtEl>
                          <p:spTgt spid="7"/>
                        </p:tgtEl>
                        <p:attrNameLst>
                          <p:attrName>style.visibility</p:attrName>
                        </p:attrNameLst>
                      </p:cBhvr>
                      <p:to>
                        <p:strVal val="visible"/>
                      </p:to>
                    </p:set>
                    <p:animEffect transition="in" filter="fade">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0E21DCF1-94A4-4AF8-8CC2-80E154CE58B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3395325" y="1159257"/>
            <a:ext cx="2237568" cy="2237568"/>
          </a:xfrm>
          <a:prstGeom prst="rect">
            <a:avLst/>
          </a:prstGeom>
        </p:spPr>
      </p:pic>
      <p:pic>
        <p:nvPicPr>
          <p:cNvPr id="22" name="Picture 21" descr="Icon&#10;&#10;Description automatically generated with medium confidence">
            <a:extLst>
              <a:ext uri="{FF2B5EF4-FFF2-40B4-BE49-F238E27FC236}">
                <a16:creationId xmlns:a16="http://schemas.microsoft.com/office/drawing/2014/main" id="{6552D35E-930F-4636-92F6-658CF25B1A1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86205" y="431865"/>
            <a:ext cx="1928189" cy="1928189"/>
          </a:xfrm>
          <a:prstGeom prst="rect">
            <a:avLst/>
          </a:prstGeom>
          <a:ln>
            <a:solidFill>
              <a:schemeClr val="tx1">
                <a:lumMod val="60000"/>
                <a:lumOff val="40000"/>
              </a:schemeClr>
            </a:solidFill>
          </a:ln>
        </p:spPr>
      </p:pic>
      <p:sp>
        <p:nvSpPr>
          <p:cNvPr id="2" name="N1">
            <a:extLst>
              <a:ext uri="{FF2B5EF4-FFF2-40B4-BE49-F238E27FC236}">
                <a16:creationId xmlns:a16="http://schemas.microsoft.com/office/drawing/2014/main" id="{185CA3DC-C38E-4798-855D-C47AB5D1D143}"/>
              </a:ext>
            </a:extLst>
          </p:cNvPr>
          <p:cNvSpPr/>
          <p:nvPr/>
        </p:nvSpPr>
        <p:spPr>
          <a:xfrm>
            <a:off x="-4281554"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5">
            <a:extLst>
              <a:ext uri="{FF2B5EF4-FFF2-40B4-BE49-F238E27FC236}">
                <a16:creationId xmlns:a16="http://schemas.microsoft.com/office/drawing/2014/main" id="{FE9D9A6D-DEA5-493A-BD04-AF26533E4500}"/>
              </a:ext>
            </a:extLst>
          </p:cNvPr>
          <p:cNvSpPr/>
          <p:nvPr/>
        </p:nvSpPr>
        <p:spPr>
          <a:xfrm>
            <a:off x="-2145076"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3" name="T1">
            <a:extLst>
              <a:ext uri="{FF2B5EF4-FFF2-40B4-BE49-F238E27FC236}">
                <a16:creationId xmlns:a16="http://schemas.microsoft.com/office/drawing/2014/main" id="{D82F6DD6-3463-4C72-8188-D247802254A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273532" y="4335513"/>
            <a:ext cx="343137" cy="308823"/>
          </a:xfrm>
          <a:prstGeom prst="rect">
            <a:avLst/>
          </a:prstGeom>
        </p:spPr>
      </p:pic>
      <p:sp>
        <p:nvSpPr>
          <p:cNvPr id="54" name="N2">
            <a:extLst>
              <a:ext uri="{FF2B5EF4-FFF2-40B4-BE49-F238E27FC236}">
                <a16:creationId xmlns:a16="http://schemas.microsoft.com/office/drawing/2014/main" id="{0D40E3D8-DC9E-4EDC-B3DF-8138120205EE}"/>
              </a:ext>
            </a:extLst>
          </p:cNvPr>
          <p:cNvSpPr/>
          <p:nvPr/>
        </p:nvSpPr>
        <p:spPr>
          <a:xfrm>
            <a:off x="-3758018"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N3">
            <a:extLst>
              <a:ext uri="{FF2B5EF4-FFF2-40B4-BE49-F238E27FC236}">
                <a16:creationId xmlns:a16="http://schemas.microsoft.com/office/drawing/2014/main" id="{20F8D668-EDBA-429B-9A80-2A23B84C0C28}"/>
              </a:ext>
            </a:extLst>
          </p:cNvPr>
          <p:cNvSpPr/>
          <p:nvPr/>
        </p:nvSpPr>
        <p:spPr>
          <a:xfrm>
            <a:off x="-3234483"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N4">
            <a:extLst>
              <a:ext uri="{FF2B5EF4-FFF2-40B4-BE49-F238E27FC236}">
                <a16:creationId xmlns:a16="http://schemas.microsoft.com/office/drawing/2014/main" id="{129394D4-8AF9-4F2C-8498-09EC732AC9A8}"/>
              </a:ext>
            </a:extLst>
          </p:cNvPr>
          <p:cNvSpPr/>
          <p:nvPr/>
        </p:nvSpPr>
        <p:spPr>
          <a:xfrm>
            <a:off x="-2710947"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8" name="T2">
            <a:extLst>
              <a:ext uri="{FF2B5EF4-FFF2-40B4-BE49-F238E27FC236}">
                <a16:creationId xmlns:a16="http://schemas.microsoft.com/office/drawing/2014/main" id="{8B45595C-265C-423E-A76B-4F8ECAA4FD1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749996" y="4335513"/>
            <a:ext cx="343137" cy="308823"/>
          </a:xfrm>
          <a:prstGeom prst="rect">
            <a:avLst/>
          </a:prstGeom>
        </p:spPr>
      </p:pic>
      <p:pic>
        <p:nvPicPr>
          <p:cNvPr id="59" name="T3">
            <a:extLst>
              <a:ext uri="{FF2B5EF4-FFF2-40B4-BE49-F238E27FC236}">
                <a16:creationId xmlns:a16="http://schemas.microsoft.com/office/drawing/2014/main" id="{B8D4BF50-CEDD-4215-9624-6D3CF355D0D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226460" y="4335513"/>
            <a:ext cx="343137" cy="308823"/>
          </a:xfrm>
          <a:prstGeom prst="rect">
            <a:avLst/>
          </a:prstGeom>
        </p:spPr>
      </p:pic>
      <p:sp>
        <p:nvSpPr>
          <p:cNvPr id="60" name="C4">
            <a:extLst>
              <a:ext uri="{FF2B5EF4-FFF2-40B4-BE49-F238E27FC236}">
                <a16:creationId xmlns:a16="http://schemas.microsoft.com/office/drawing/2014/main" id="{DB89B0AE-DE44-40D0-8241-2547676016D0}"/>
              </a:ext>
            </a:extLst>
          </p:cNvPr>
          <p:cNvSpPr/>
          <p:nvPr/>
        </p:nvSpPr>
        <p:spPr>
          <a:xfrm>
            <a:off x="-2684887"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C3">
            <a:extLst>
              <a:ext uri="{FF2B5EF4-FFF2-40B4-BE49-F238E27FC236}">
                <a16:creationId xmlns:a16="http://schemas.microsoft.com/office/drawing/2014/main" id="{C32FA25F-147D-44A3-86BC-5B46C49044BA}"/>
              </a:ext>
            </a:extLst>
          </p:cNvPr>
          <p:cNvSpPr/>
          <p:nvPr/>
        </p:nvSpPr>
        <p:spPr>
          <a:xfrm>
            <a:off x="-3207735"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C2">
            <a:extLst>
              <a:ext uri="{FF2B5EF4-FFF2-40B4-BE49-F238E27FC236}">
                <a16:creationId xmlns:a16="http://schemas.microsoft.com/office/drawing/2014/main" id="{DBAC2DB9-C2AF-49E4-A19A-EE154ABACD53}"/>
              </a:ext>
            </a:extLst>
          </p:cNvPr>
          <p:cNvSpPr/>
          <p:nvPr/>
        </p:nvSpPr>
        <p:spPr>
          <a:xfrm>
            <a:off x="-3730583"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C1">
            <a:extLst>
              <a:ext uri="{FF2B5EF4-FFF2-40B4-BE49-F238E27FC236}">
                <a16:creationId xmlns:a16="http://schemas.microsoft.com/office/drawing/2014/main" id="{442F4840-5A74-4551-BBB4-133B74693A33}"/>
              </a:ext>
            </a:extLst>
          </p:cNvPr>
          <p:cNvSpPr/>
          <p:nvPr/>
        </p:nvSpPr>
        <p:spPr>
          <a:xfrm>
            <a:off x="-4253431"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6" name="T4">
            <a:extLst>
              <a:ext uri="{FF2B5EF4-FFF2-40B4-BE49-F238E27FC236}">
                <a16:creationId xmlns:a16="http://schemas.microsoft.com/office/drawing/2014/main" id="{D2270CD5-4B1D-489D-91FE-43311300ECE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702924" y="4335513"/>
            <a:ext cx="343137" cy="308823"/>
          </a:xfrm>
          <a:prstGeom prst="rect">
            <a:avLst/>
          </a:prstGeom>
        </p:spPr>
      </p:pic>
      <p:sp>
        <p:nvSpPr>
          <p:cNvPr id="67" name="N5">
            <a:extLst>
              <a:ext uri="{FF2B5EF4-FFF2-40B4-BE49-F238E27FC236}">
                <a16:creationId xmlns:a16="http://schemas.microsoft.com/office/drawing/2014/main" id="{F0B40731-5177-4EAA-8243-7FA21DE2E1FE}"/>
              </a:ext>
            </a:extLst>
          </p:cNvPr>
          <p:cNvSpPr/>
          <p:nvPr/>
        </p:nvSpPr>
        <p:spPr>
          <a:xfrm>
            <a:off x="-2187412"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8" name="T5">
            <a:extLst>
              <a:ext uri="{FF2B5EF4-FFF2-40B4-BE49-F238E27FC236}">
                <a16:creationId xmlns:a16="http://schemas.microsoft.com/office/drawing/2014/main" id="{501806C1-7E09-443C-9C43-B4213AC20ED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179390" y="4335513"/>
            <a:ext cx="343137" cy="308823"/>
          </a:xfrm>
          <a:prstGeom prst="rect">
            <a:avLst/>
          </a:prstGeom>
        </p:spPr>
      </p:pic>
      <p:sp>
        <p:nvSpPr>
          <p:cNvPr id="49" name="N1">
            <a:extLst>
              <a:ext uri="{FF2B5EF4-FFF2-40B4-BE49-F238E27FC236}">
                <a16:creationId xmlns:a16="http://schemas.microsoft.com/office/drawing/2014/main" id="{F5F380CF-282E-45A4-ABBA-5C536BAB570E}"/>
              </a:ext>
            </a:extLst>
          </p:cNvPr>
          <p:cNvSpPr/>
          <p:nvPr/>
        </p:nvSpPr>
        <p:spPr>
          <a:xfrm>
            <a:off x="-4273532"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C5">
            <a:extLst>
              <a:ext uri="{FF2B5EF4-FFF2-40B4-BE49-F238E27FC236}">
                <a16:creationId xmlns:a16="http://schemas.microsoft.com/office/drawing/2014/main" id="{50B741DC-724E-4C65-B21F-AE498A0B87D2}"/>
              </a:ext>
            </a:extLst>
          </p:cNvPr>
          <p:cNvSpPr/>
          <p:nvPr/>
        </p:nvSpPr>
        <p:spPr>
          <a:xfrm>
            <a:off x="-2137054"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1" name="T1">
            <a:extLst>
              <a:ext uri="{FF2B5EF4-FFF2-40B4-BE49-F238E27FC236}">
                <a16:creationId xmlns:a16="http://schemas.microsoft.com/office/drawing/2014/main" id="{0A33BEBE-A686-4A71-93C5-68A502947FF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265510" y="4343535"/>
            <a:ext cx="343137" cy="308823"/>
          </a:xfrm>
          <a:prstGeom prst="rect">
            <a:avLst/>
          </a:prstGeom>
        </p:spPr>
      </p:pic>
      <p:sp>
        <p:nvSpPr>
          <p:cNvPr id="52" name="N2">
            <a:extLst>
              <a:ext uri="{FF2B5EF4-FFF2-40B4-BE49-F238E27FC236}">
                <a16:creationId xmlns:a16="http://schemas.microsoft.com/office/drawing/2014/main" id="{B12DAACC-3082-4D63-AA00-7968CF78DE8D}"/>
              </a:ext>
            </a:extLst>
          </p:cNvPr>
          <p:cNvSpPr/>
          <p:nvPr/>
        </p:nvSpPr>
        <p:spPr>
          <a:xfrm>
            <a:off x="-3749996"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N3">
            <a:extLst>
              <a:ext uri="{FF2B5EF4-FFF2-40B4-BE49-F238E27FC236}">
                <a16:creationId xmlns:a16="http://schemas.microsoft.com/office/drawing/2014/main" id="{8B606FDC-999C-48B8-B3DA-7167F24B036E}"/>
              </a:ext>
            </a:extLst>
          </p:cNvPr>
          <p:cNvSpPr/>
          <p:nvPr/>
        </p:nvSpPr>
        <p:spPr>
          <a:xfrm>
            <a:off x="-3226461"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N4">
            <a:extLst>
              <a:ext uri="{FF2B5EF4-FFF2-40B4-BE49-F238E27FC236}">
                <a16:creationId xmlns:a16="http://schemas.microsoft.com/office/drawing/2014/main" id="{2CB365DE-7EB3-45FE-B046-12E4F2803EC0}"/>
              </a:ext>
            </a:extLst>
          </p:cNvPr>
          <p:cNvSpPr/>
          <p:nvPr/>
        </p:nvSpPr>
        <p:spPr>
          <a:xfrm>
            <a:off x="-2702925"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3" name="T2">
            <a:extLst>
              <a:ext uri="{FF2B5EF4-FFF2-40B4-BE49-F238E27FC236}">
                <a16:creationId xmlns:a16="http://schemas.microsoft.com/office/drawing/2014/main" id="{9C713F65-9281-4581-8F83-4BCE975B5E4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741974" y="4343535"/>
            <a:ext cx="343137" cy="308823"/>
          </a:xfrm>
          <a:prstGeom prst="rect">
            <a:avLst/>
          </a:prstGeom>
        </p:spPr>
      </p:pic>
      <p:pic>
        <p:nvPicPr>
          <p:cNvPr id="69" name="T3">
            <a:extLst>
              <a:ext uri="{FF2B5EF4-FFF2-40B4-BE49-F238E27FC236}">
                <a16:creationId xmlns:a16="http://schemas.microsoft.com/office/drawing/2014/main" id="{14D9164E-5DA7-47E9-8256-304A85E839D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218438" y="4343535"/>
            <a:ext cx="343137" cy="308823"/>
          </a:xfrm>
          <a:prstGeom prst="rect">
            <a:avLst/>
          </a:prstGeom>
        </p:spPr>
      </p:pic>
      <p:sp>
        <p:nvSpPr>
          <p:cNvPr id="70" name="C4">
            <a:extLst>
              <a:ext uri="{FF2B5EF4-FFF2-40B4-BE49-F238E27FC236}">
                <a16:creationId xmlns:a16="http://schemas.microsoft.com/office/drawing/2014/main" id="{D527774F-48D3-41E0-823D-B30221EB7A72}"/>
              </a:ext>
            </a:extLst>
          </p:cNvPr>
          <p:cNvSpPr/>
          <p:nvPr/>
        </p:nvSpPr>
        <p:spPr>
          <a:xfrm>
            <a:off x="-2676865"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 name="C3">
            <a:extLst>
              <a:ext uri="{FF2B5EF4-FFF2-40B4-BE49-F238E27FC236}">
                <a16:creationId xmlns:a16="http://schemas.microsoft.com/office/drawing/2014/main" id="{747326D8-9D25-46E5-ADA4-F2EF54E83FCD}"/>
              </a:ext>
            </a:extLst>
          </p:cNvPr>
          <p:cNvSpPr/>
          <p:nvPr/>
        </p:nvSpPr>
        <p:spPr>
          <a:xfrm>
            <a:off x="-3199713"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C2">
            <a:extLst>
              <a:ext uri="{FF2B5EF4-FFF2-40B4-BE49-F238E27FC236}">
                <a16:creationId xmlns:a16="http://schemas.microsoft.com/office/drawing/2014/main" id="{557D85D8-5DAA-401D-9265-288A0FDE0B3C}"/>
              </a:ext>
            </a:extLst>
          </p:cNvPr>
          <p:cNvSpPr/>
          <p:nvPr/>
        </p:nvSpPr>
        <p:spPr>
          <a:xfrm>
            <a:off x="-3722561"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C1">
            <a:extLst>
              <a:ext uri="{FF2B5EF4-FFF2-40B4-BE49-F238E27FC236}">
                <a16:creationId xmlns:a16="http://schemas.microsoft.com/office/drawing/2014/main" id="{7A0C95CA-D379-4469-A7B2-74DB1449F85A}"/>
              </a:ext>
            </a:extLst>
          </p:cNvPr>
          <p:cNvSpPr/>
          <p:nvPr/>
        </p:nvSpPr>
        <p:spPr>
          <a:xfrm>
            <a:off x="-4245409"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4" name="T4">
            <a:extLst>
              <a:ext uri="{FF2B5EF4-FFF2-40B4-BE49-F238E27FC236}">
                <a16:creationId xmlns:a16="http://schemas.microsoft.com/office/drawing/2014/main" id="{419C5949-BA5F-4A5B-AC9D-E43043489A3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694902" y="4343535"/>
            <a:ext cx="343137" cy="308823"/>
          </a:xfrm>
          <a:prstGeom prst="rect">
            <a:avLst/>
          </a:prstGeom>
        </p:spPr>
      </p:pic>
      <p:sp>
        <p:nvSpPr>
          <p:cNvPr id="75" name="N5">
            <a:extLst>
              <a:ext uri="{FF2B5EF4-FFF2-40B4-BE49-F238E27FC236}">
                <a16:creationId xmlns:a16="http://schemas.microsoft.com/office/drawing/2014/main" id="{6C3C4BA2-17A8-4059-9242-41371B449821}"/>
              </a:ext>
            </a:extLst>
          </p:cNvPr>
          <p:cNvSpPr/>
          <p:nvPr/>
        </p:nvSpPr>
        <p:spPr>
          <a:xfrm>
            <a:off x="-2179390"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6" name="T5">
            <a:extLst>
              <a:ext uri="{FF2B5EF4-FFF2-40B4-BE49-F238E27FC236}">
                <a16:creationId xmlns:a16="http://schemas.microsoft.com/office/drawing/2014/main" id="{B7CBFE01-54DD-4F74-864F-9156337EFB8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171368" y="4343535"/>
            <a:ext cx="343137" cy="308823"/>
          </a:xfrm>
          <a:prstGeom prst="rect">
            <a:avLst/>
          </a:prstGeom>
        </p:spPr>
      </p:pic>
      <p:pic>
        <p:nvPicPr>
          <p:cNvPr id="6" name="Picture 5">
            <a:extLst>
              <a:ext uri="{FF2B5EF4-FFF2-40B4-BE49-F238E27FC236}">
                <a16:creationId xmlns:a16="http://schemas.microsoft.com/office/drawing/2014/main" id="{1CE80930-0072-4F12-89CD-1DE0395B0933}"/>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0" y="0"/>
            <a:ext cx="12192000" cy="6857999"/>
          </a:xfrm>
          <a:prstGeom prst="rect">
            <a:avLst/>
          </a:prstGeom>
        </p:spPr>
      </p:pic>
      <p:sp>
        <p:nvSpPr>
          <p:cNvPr id="37" name="Rectangle 36">
            <a:extLst>
              <a:ext uri="{FF2B5EF4-FFF2-40B4-BE49-F238E27FC236}">
                <a16:creationId xmlns:a16="http://schemas.microsoft.com/office/drawing/2014/main" id="{218F0AB8-C68B-4B3A-AD54-78943351963C}"/>
              </a:ext>
            </a:extLst>
          </p:cNvPr>
          <p:cNvSpPr/>
          <p:nvPr/>
        </p:nvSpPr>
        <p:spPr>
          <a:xfrm>
            <a:off x="2023872" y="2629195"/>
            <a:ext cx="682752" cy="3783797"/>
          </a:xfrm>
          <a:prstGeom prst="rect">
            <a:avLst/>
          </a:prstGeom>
          <a:noFill/>
          <a:ln w="539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Rectangle 37">
            <a:extLst>
              <a:ext uri="{FF2B5EF4-FFF2-40B4-BE49-F238E27FC236}">
                <a16:creationId xmlns:a16="http://schemas.microsoft.com/office/drawing/2014/main" id="{51146EE3-6497-4C22-9BDC-4EC5F27881CD}"/>
              </a:ext>
            </a:extLst>
          </p:cNvPr>
          <p:cNvSpPr/>
          <p:nvPr/>
        </p:nvSpPr>
        <p:spPr>
          <a:xfrm>
            <a:off x="2023872" y="6242304"/>
            <a:ext cx="9826752" cy="256032"/>
          </a:xfrm>
          <a:prstGeom prst="rect">
            <a:avLst/>
          </a:prstGeom>
          <a:noFill/>
          <a:ln w="539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Rectangle 38">
            <a:extLst>
              <a:ext uri="{FF2B5EF4-FFF2-40B4-BE49-F238E27FC236}">
                <a16:creationId xmlns:a16="http://schemas.microsoft.com/office/drawing/2014/main" id="{6280D9F7-55AF-4BD2-8644-B3BF2EDDF11D}"/>
              </a:ext>
            </a:extLst>
          </p:cNvPr>
          <p:cNvSpPr/>
          <p:nvPr/>
        </p:nvSpPr>
        <p:spPr>
          <a:xfrm>
            <a:off x="4474464" y="6498337"/>
            <a:ext cx="5340096" cy="256032"/>
          </a:xfrm>
          <a:prstGeom prst="rect">
            <a:avLst/>
          </a:prstGeom>
          <a:noFill/>
          <a:ln w="539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ectangle: Rounded Corners 39">
            <a:extLst>
              <a:ext uri="{FF2B5EF4-FFF2-40B4-BE49-F238E27FC236}">
                <a16:creationId xmlns:a16="http://schemas.microsoft.com/office/drawing/2014/main" id="{40EA2297-7A7A-46B4-9EF6-4F64C75B6356}"/>
              </a:ext>
            </a:extLst>
          </p:cNvPr>
          <p:cNvSpPr/>
          <p:nvPr/>
        </p:nvSpPr>
        <p:spPr>
          <a:xfrm>
            <a:off x="4092730" y="2763158"/>
            <a:ext cx="5932875" cy="2409404"/>
          </a:xfrm>
          <a:prstGeom prst="roundRect">
            <a:avLst>
              <a:gd name="adj" fmla="val 8428"/>
            </a:avLst>
          </a:prstGeom>
          <a:solidFill>
            <a:schemeClr val="bg1"/>
          </a:solidFill>
          <a:ln w="349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TextBox 40">
            <a:extLst>
              <a:ext uri="{FF2B5EF4-FFF2-40B4-BE49-F238E27FC236}">
                <a16:creationId xmlns:a16="http://schemas.microsoft.com/office/drawing/2014/main" id="{FEE1D062-C007-43E3-A08A-2937F28C1F73}"/>
              </a:ext>
            </a:extLst>
          </p:cNvPr>
          <p:cNvSpPr txBox="1"/>
          <p:nvPr/>
        </p:nvSpPr>
        <p:spPr>
          <a:xfrm>
            <a:off x="4758433" y="3552362"/>
            <a:ext cx="4601468" cy="830997"/>
          </a:xfrm>
          <a:prstGeom prst="rect">
            <a:avLst/>
          </a:prstGeom>
          <a:noFill/>
        </p:spPr>
        <p:txBody>
          <a:bodyPr wrap="square" rtlCol="0">
            <a:spAutoFit/>
          </a:bodyPr>
          <a:lstStyle/>
          <a:p>
            <a:pPr algn="l">
              <a:buClr>
                <a:srgbClr val="008CCF"/>
              </a:buClr>
            </a:pPr>
            <a:r>
              <a:rPr lang="en-US" sz="2400" dirty="0"/>
              <a:t>Overall total number of doses disaggregated by age?</a:t>
            </a:r>
          </a:p>
        </p:txBody>
      </p:sp>
    </p:spTree>
    <p:custDataLst>
      <p:tags r:id="rId1"/>
    </p:custDataLst>
    <p:extLst>
      <p:ext uri="{BB962C8B-B14F-4D97-AF65-F5344CB8AC3E}">
        <p14:creationId xmlns:p14="http://schemas.microsoft.com/office/powerpoint/2010/main" val="754368117"/>
      </p:ext>
    </p:extLst>
  </p:cSld>
  <p:clrMapOvr>
    <a:masterClrMapping/>
  </p:clrMapOvr>
  <mc:AlternateContent xmlns:mc="http://schemas.openxmlformats.org/markup-compatibility/2006" xmlns:p14="http://schemas.microsoft.com/office/powerpoint/2010/main">
    <mc:Choice Requires="p14">
      <p:transition spd="slow" p14:dur="2000" advTm="29136"/>
    </mc:Choice>
    <mc:Fallback xmlns="">
      <p:transition spd="slow" advTm="2913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7"/>
                                        </p:tgtEl>
                                        <p:attrNameLst>
                                          <p:attrName>style.visibility</p:attrName>
                                        </p:attrNameLst>
                                      </p:cBhvr>
                                      <p:to>
                                        <p:strVal val="visible"/>
                                      </p:to>
                                    </p:set>
                                    <p:animEffect transition="in" filter="fade">
                                      <p:cBhvr>
                                        <p:cTn id="12" dur="500"/>
                                        <p:tgtEl>
                                          <p:spTgt spid="3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8"/>
                                        </p:tgtEl>
                                        <p:attrNameLst>
                                          <p:attrName>style.visibility</p:attrName>
                                        </p:attrNameLst>
                                      </p:cBhvr>
                                      <p:to>
                                        <p:strVal val="visible"/>
                                      </p:to>
                                    </p:set>
                                    <p:animEffect transition="in" filter="fade">
                                      <p:cBhvr>
                                        <p:cTn id="17" dur="500"/>
                                        <p:tgtEl>
                                          <p:spTgt spid="38"/>
                                        </p:tgtEl>
                                      </p:cBhvr>
                                    </p:animEffect>
                                  </p:childTnLst>
                                </p:cTn>
                              </p:par>
                              <p:par>
                                <p:cTn id="18" presetID="10" presetClass="exit" presetSubtype="0" fill="hold" grpId="1" nodeType="withEffect">
                                  <p:stCondLst>
                                    <p:cond delay="0"/>
                                  </p:stCondLst>
                                  <p:childTnLst>
                                    <p:animEffect transition="out" filter="fade">
                                      <p:cBhvr>
                                        <p:cTn id="19" dur="500"/>
                                        <p:tgtEl>
                                          <p:spTgt spid="37"/>
                                        </p:tgtEl>
                                      </p:cBhvr>
                                    </p:animEffect>
                                    <p:set>
                                      <p:cBhvr>
                                        <p:cTn id="20" dur="1" fill="hold">
                                          <p:stCondLst>
                                            <p:cond delay="499"/>
                                          </p:stCondLst>
                                        </p:cTn>
                                        <p:tgtEl>
                                          <p:spTgt spid="37"/>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9"/>
                                        </p:tgtEl>
                                        <p:attrNameLst>
                                          <p:attrName>style.visibility</p:attrName>
                                        </p:attrNameLst>
                                      </p:cBhvr>
                                      <p:to>
                                        <p:strVal val="visible"/>
                                      </p:to>
                                    </p:set>
                                    <p:animEffect transition="in" filter="fade">
                                      <p:cBhvr>
                                        <p:cTn id="25" dur="500"/>
                                        <p:tgtEl>
                                          <p:spTgt spid="39"/>
                                        </p:tgtEl>
                                      </p:cBhvr>
                                    </p:animEffect>
                                  </p:childTnLst>
                                </p:cTn>
                              </p:par>
                              <p:par>
                                <p:cTn id="26" presetID="10" presetClass="exit" presetSubtype="0" fill="hold" grpId="1" nodeType="withEffect">
                                  <p:stCondLst>
                                    <p:cond delay="0"/>
                                  </p:stCondLst>
                                  <p:childTnLst>
                                    <p:animEffect transition="out" filter="fade">
                                      <p:cBhvr>
                                        <p:cTn id="27" dur="500"/>
                                        <p:tgtEl>
                                          <p:spTgt spid="38"/>
                                        </p:tgtEl>
                                      </p:cBhvr>
                                    </p:animEffect>
                                    <p:set>
                                      <p:cBhvr>
                                        <p:cTn id="28" dur="1" fill="hold">
                                          <p:stCondLst>
                                            <p:cond delay="499"/>
                                          </p:stCondLst>
                                        </p:cTn>
                                        <p:tgtEl>
                                          <p:spTgt spid="38"/>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40"/>
                                        </p:tgtEl>
                                        <p:attrNameLst>
                                          <p:attrName>style.visibility</p:attrName>
                                        </p:attrNameLst>
                                      </p:cBhvr>
                                      <p:to>
                                        <p:strVal val="visible"/>
                                      </p:to>
                                    </p:set>
                                    <p:animEffect transition="in" filter="fade">
                                      <p:cBhvr>
                                        <p:cTn id="33" dur="500"/>
                                        <p:tgtEl>
                                          <p:spTgt spid="40"/>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xit" presetSubtype="0" fill="hold" grpId="1" nodeType="clickEffect">
                                  <p:stCondLst>
                                    <p:cond delay="0"/>
                                  </p:stCondLst>
                                  <p:childTnLst>
                                    <p:animEffect transition="out" filter="fade">
                                      <p:cBhvr>
                                        <p:cTn id="37" dur="500"/>
                                        <p:tgtEl>
                                          <p:spTgt spid="39"/>
                                        </p:tgtEl>
                                      </p:cBhvr>
                                    </p:animEffect>
                                    <p:set>
                                      <p:cBhvr>
                                        <p:cTn id="38" dur="1" fill="hold">
                                          <p:stCondLst>
                                            <p:cond delay="499"/>
                                          </p:stCondLst>
                                        </p:cTn>
                                        <p:tgtEl>
                                          <p:spTgt spid="39"/>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41"/>
                                        </p:tgtEl>
                                        <p:attrNameLst>
                                          <p:attrName>style.visibility</p:attrName>
                                        </p:attrNameLst>
                                      </p:cBhvr>
                                      <p:to>
                                        <p:strVal val="visible"/>
                                      </p:to>
                                    </p:set>
                                    <p:animEffect transition="in" filter="fade">
                                      <p:cBhvr>
                                        <p:cTn id="43"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7" grpId="1" animBg="1"/>
      <p:bldP spid="38" grpId="0" animBg="1"/>
      <p:bldP spid="38" grpId="1" animBg="1"/>
      <p:bldP spid="39" grpId="0" animBg="1"/>
      <p:bldP spid="39" grpId="1" animBg="1"/>
      <p:bldP spid="40" grpId="0" animBg="1"/>
      <p:bldP spid="41"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AD463D6-0D54-9B11-1E70-17640131BED9}"/>
              </a:ext>
            </a:extLst>
          </p:cNvPr>
          <p:cNvSpPr txBox="1"/>
          <p:nvPr/>
        </p:nvSpPr>
        <p:spPr>
          <a:xfrm>
            <a:off x="4737100" y="3289300"/>
            <a:ext cx="1600118" cy="461665"/>
          </a:xfrm>
          <a:prstGeom prst="rect">
            <a:avLst/>
          </a:prstGeom>
          <a:noFill/>
        </p:spPr>
        <p:txBody>
          <a:bodyPr wrap="none" rtlCol="0">
            <a:spAutoFit/>
          </a:bodyPr>
          <a:lstStyle/>
          <a:p>
            <a:pPr marL="342900" indent="-342900" algn="l">
              <a:buClr>
                <a:srgbClr val="008CCF"/>
              </a:buClr>
              <a:buFont typeface="Rubik" pitchFamily="2" charset="-79"/>
              <a:buChar char="•"/>
            </a:pPr>
            <a:r>
              <a:rPr lang="en-US" sz="2400" dirty="0"/>
              <a:t>Demo 1</a:t>
            </a:r>
          </a:p>
        </p:txBody>
      </p:sp>
    </p:spTree>
    <p:custDataLst>
      <p:tags r:id="rId1"/>
    </p:custDataLst>
    <p:extLst>
      <p:ext uri="{BB962C8B-B14F-4D97-AF65-F5344CB8AC3E}">
        <p14:creationId xmlns:p14="http://schemas.microsoft.com/office/powerpoint/2010/main" val="64812627"/>
      </p:ext>
    </p:extLst>
  </p:cSld>
  <p:clrMapOvr>
    <a:masterClrMapping/>
  </p:clrMapOvr>
  <mc:AlternateContent xmlns:mc="http://schemas.openxmlformats.org/markup-compatibility/2006" xmlns:p14="http://schemas.microsoft.com/office/powerpoint/2010/main">
    <mc:Choice Requires="p14">
      <p:transition spd="slow" p14:dur="2000" advTm="106000"/>
    </mc:Choice>
    <mc:Fallback xmlns="">
      <p:transition spd="slow" advTm="10600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67D94-9C8E-4407-BFED-310CCD223E26}"/>
              </a:ext>
            </a:extLst>
          </p:cNvPr>
          <p:cNvSpPr>
            <a:spLocks noGrp="1"/>
          </p:cNvSpPr>
          <p:nvPr>
            <p:ph type="title"/>
          </p:nvPr>
        </p:nvSpPr>
        <p:spPr/>
        <p:txBody>
          <a:bodyPr/>
          <a:lstStyle/>
          <a:p>
            <a:r>
              <a:rPr lang="en-US" dirty="0"/>
              <a:t>Summary </a:t>
            </a:r>
          </a:p>
        </p:txBody>
      </p:sp>
      <p:sp>
        <p:nvSpPr>
          <p:cNvPr id="23" name="TextBox 22">
            <a:extLst>
              <a:ext uri="{FF2B5EF4-FFF2-40B4-BE49-F238E27FC236}">
                <a16:creationId xmlns:a16="http://schemas.microsoft.com/office/drawing/2014/main" id="{9E44976C-4CAD-4C55-A08B-69553914C024}"/>
              </a:ext>
            </a:extLst>
          </p:cNvPr>
          <p:cNvSpPr txBox="1"/>
          <p:nvPr/>
        </p:nvSpPr>
        <p:spPr>
          <a:xfrm>
            <a:off x="2133600" y="1405128"/>
            <a:ext cx="4655497" cy="3046988"/>
          </a:xfrm>
          <a:prstGeom prst="rect">
            <a:avLst/>
          </a:prstGeom>
          <a:noFill/>
        </p:spPr>
        <p:txBody>
          <a:bodyPr wrap="square" rtlCol="0">
            <a:spAutoFit/>
          </a:bodyPr>
          <a:lstStyle/>
          <a:p>
            <a:pPr marL="342900" indent="-342900" algn="l">
              <a:lnSpc>
                <a:spcPct val="150000"/>
              </a:lnSpc>
              <a:buClr>
                <a:srgbClr val="008CCF"/>
              </a:buClr>
              <a:buFont typeface="Rubik" pitchFamily="2" charset="-79"/>
              <a:buChar char="•"/>
            </a:pPr>
            <a:r>
              <a:rPr lang="en-US" sz="2400" dirty="0"/>
              <a:t>How to: </a:t>
            </a:r>
          </a:p>
          <a:p>
            <a:pPr marL="800100" lvl="1" indent="-342900">
              <a:lnSpc>
                <a:spcPct val="150000"/>
              </a:lnSpc>
              <a:buClr>
                <a:srgbClr val="008CCF"/>
              </a:buClr>
              <a:buFont typeface="Rubik" pitchFamily="2" charset="-79"/>
              <a:buChar char="•"/>
            </a:pPr>
            <a:r>
              <a:rPr lang="en-US" sz="2400" dirty="0"/>
              <a:t>Add a disaggregation</a:t>
            </a:r>
          </a:p>
          <a:p>
            <a:pPr marL="800100" lvl="1" indent="-342900">
              <a:lnSpc>
                <a:spcPct val="150000"/>
              </a:lnSpc>
              <a:buClr>
                <a:srgbClr val="008CCF"/>
              </a:buClr>
              <a:buFont typeface="Arial" panose="020B0604020202020204" pitchFamily="34" charset="0"/>
              <a:buChar char="•"/>
            </a:pPr>
            <a:r>
              <a:rPr lang="en-US" sz="2400" dirty="0"/>
              <a:t>Change the chart type</a:t>
            </a:r>
          </a:p>
          <a:p>
            <a:pPr marL="800100" lvl="1" indent="-342900">
              <a:lnSpc>
                <a:spcPct val="150000"/>
              </a:lnSpc>
              <a:buClr>
                <a:srgbClr val="008CCF"/>
              </a:buClr>
              <a:buFont typeface="Arial" panose="020B0604020202020204" pitchFamily="34" charset="0"/>
              <a:buChar char="•"/>
            </a:pPr>
            <a:r>
              <a:rPr lang="en-US" sz="2400" dirty="0"/>
              <a:t>Adjust the layout</a:t>
            </a:r>
          </a:p>
          <a:p>
            <a:pPr marL="800100" lvl="1" indent="-342900">
              <a:buClr>
                <a:srgbClr val="008CCF"/>
              </a:buClr>
              <a:buFont typeface="Arial" panose="020B0604020202020204" pitchFamily="34" charset="0"/>
              <a:buChar char="•"/>
            </a:pPr>
            <a:r>
              <a:rPr lang="en-US" sz="2400" dirty="0"/>
              <a:t>Add a new dimension to the series</a:t>
            </a:r>
          </a:p>
        </p:txBody>
      </p:sp>
      <p:sp>
        <p:nvSpPr>
          <p:cNvPr id="4" name="Rectangle: Rounded Corners 3">
            <a:extLst>
              <a:ext uri="{FF2B5EF4-FFF2-40B4-BE49-F238E27FC236}">
                <a16:creationId xmlns:a16="http://schemas.microsoft.com/office/drawing/2014/main" id="{F3655763-850B-4346-A235-C0D83F2C9B6E}"/>
              </a:ext>
            </a:extLst>
          </p:cNvPr>
          <p:cNvSpPr/>
          <p:nvPr/>
        </p:nvSpPr>
        <p:spPr>
          <a:xfrm>
            <a:off x="7086024" y="1312471"/>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t>Charts</a:t>
            </a:r>
          </a:p>
        </p:txBody>
      </p:sp>
      <p:pic>
        <p:nvPicPr>
          <p:cNvPr id="5" name="Graphic 4">
            <a:extLst>
              <a:ext uri="{FF2B5EF4-FFF2-40B4-BE49-F238E27FC236}">
                <a16:creationId xmlns:a16="http://schemas.microsoft.com/office/drawing/2014/main" id="{8DA38129-2E53-4D86-9416-0ACE7600CF1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6889855" y="1950145"/>
            <a:ext cx="2957709" cy="2957709"/>
          </a:xfrm>
          <a:prstGeom prst="rect">
            <a:avLst/>
          </a:prstGeom>
        </p:spPr>
      </p:pic>
    </p:spTree>
    <p:custDataLst>
      <p:tags r:id="rId1"/>
    </p:custDataLst>
    <p:extLst>
      <p:ext uri="{BB962C8B-B14F-4D97-AF65-F5344CB8AC3E}">
        <p14:creationId xmlns:p14="http://schemas.microsoft.com/office/powerpoint/2010/main" val="81434064"/>
      </p:ext>
    </p:extLst>
  </p:cSld>
  <p:clrMapOvr>
    <a:masterClrMapping/>
  </p:clrMapOvr>
  <p:transition spd="slow" advTm="1512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0-#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3">
                                            <p:txEl>
                                              <p:pRg st="0" end="0"/>
                                            </p:txEl>
                                          </p:spTgt>
                                        </p:tgtEl>
                                        <p:attrNameLst>
                                          <p:attrName>style.visibility</p:attrName>
                                        </p:attrNameLst>
                                      </p:cBhvr>
                                      <p:to>
                                        <p:strVal val="visible"/>
                                      </p:to>
                                    </p:set>
                                    <p:animEffect transition="in" filter="fade">
                                      <p:cBhvr>
                                        <p:cTn id="17" dur="500"/>
                                        <p:tgtEl>
                                          <p:spTgt spid="23">
                                            <p:txEl>
                                              <p:pRg st="0" end="0"/>
                                            </p:txEl>
                                          </p:spTgt>
                                        </p:tgtEl>
                                      </p:cBhvr>
                                    </p:animEffect>
                                  </p:childTnLst>
                                </p:cTn>
                              </p:par>
                            </p:childTnLst>
                          </p:cTn>
                        </p:par>
                        <p:par>
                          <p:cTn id="18" fill="hold">
                            <p:stCondLst>
                              <p:cond delay="500"/>
                            </p:stCondLst>
                            <p:childTnLst>
                              <p:par>
                                <p:cTn id="19" presetID="10" presetClass="entr" presetSubtype="0" fill="hold" grpId="0" nodeType="afterEffect">
                                  <p:stCondLst>
                                    <p:cond delay="0"/>
                                  </p:stCondLst>
                                  <p:childTnLst>
                                    <p:set>
                                      <p:cBhvr>
                                        <p:cTn id="20" dur="1" fill="hold">
                                          <p:stCondLst>
                                            <p:cond delay="0"/>
                                          </p:stCondLst>
                                        </p:cTn>
                                        <p:tgtEl>
                                          <p:spTgt spid="23">
                                            <p:txEl>
                                              <p:pRg st="1" end="1"/>
                                            </p:txEl>
                                          </p:spTgt>
                                        </p:tgtEl>
                                        <p:attrNameLst>
                                          <p:attrName>style.visibility</p:attrName>
                                        </p:attrNameLst>
                                      </p:cBhvr>
                                      <p:to>
                                        <p:strVal val="visible"/>
                                      </p:to>
                                    </p:set>
                                    <p:animEffect transition="in" filter="fade">
                                      <p:cBhvr>
                                        <p:cTn id="21" dur="500"/>
                                        <p:tgtEl>
                                          <p:spTgt spid="23">
                                            <p:txEl>
                                              <p:pRg st="1" end="1"/>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23">
                                            <p:txEl>
                                              <p:pRg st="2" end="2"/>
                                            </p:txEl>
                                          </p:spTgt>
                                        </p:tgtEl>
                                        <p:attrNameLst>
                                          <p:attrName>style.visibility</p:attrName>
                                        </p:attrNameLst>
                                      </p:cBhvr>
                                      <p:to>
                                        <p:strVal val="visible"/>
                                      </p:to>
                                    </p:set>
                                    <p:animEffect transition="in" filter="fade">
                                      <p:cBhvr>
                                        <p:cTn id="26" dur="500"/>
                                        <p:tgtEl>
                                          <p:spTgt spid="23">
                                            <p:txEl>
                                              <p:pRg st="2" end="2"/>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3">
                                            <p:txEl>
                                              <p:pRg st="3" end="3"/>
                                            </p:txEl>
                                          </p:spTgt>
                                        </p:tgtEl>
                                        <p:attrNameLst>
                                          <p:attrName>style.visibility</p:attrName>
                                        </p:attrNameLst>
                                      </p:cBhvr>
                                      <p:to>
                                        <p:strVal val="visible"/>
                                      </p:to>
                                    </p:set>
                                    <p:animEffect transition="in" filter="fade">
                                      <p:cBhvr>
                                        <p:cTn id="31" dur="500"/>
                                        <p:tgtEl>
                                          <p:spTgt spid="23">
                                            <p:txEl>
                                              <p:pRg st="3" end="3"/>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23">
                                            <p:txEl>
                                              <p:pRg st="4" end="4"/>
                                            </p:txEl>
                                          </p:spTgt>
                                        </p:tgtEl>
                                        <p:attrNameLst>
                                          <p:attrName>style.visibility</p:attrName>
                                        </p:attrNameLst>
                                      </p:cBhvr>
                                      <p:to>
                                        <p:strVal val="visible"/>
                                      </p:to>
                                    </p:set>
                                    <p:animEffect transition="in" filter="fade">
                                      <p:cBhvr>
                                        <p:cTn id="36" dur="500"/>
                                        <p:tgtEl>
                                          <p:spTgt spid="2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uiExpand="1" build="p"/>
      <p:bldP spid="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mc:AlternateContent xmlns:mc="http://schemas.openxmlformats.org/markup-compatibility/2006" xmlns:p14="http://schemas.microsoft.com/office/powerpoint/2010/main">
    <mc:Choice Requires="p14">
      <p:transition spd="slow" p14:dur="896" advClick="0" advTm="13704">
        <p:strips/>
      </p:transition>
    </mc:Choice>
    <mc:Fallback xmlns="">
      <p:transition spd="slow" advClick="0" advTm="13704">
        <p:strip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LMS_API_VERSION" val="SCORM 2004 (2nd edition)"/>
  <p:tag name="ISPRING_ULTRA_SCORM_COURSE_ID" val="D95A5CCB-D5D6-4855-986F-C07AB8FBEA4F"/>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PRESENTATION_COURSE_TITLE" val="1.2.1 Data Entry"/>
  <p:tag name="ISPRING_OUTPUT_FOLDER" val="[[&quot;\uFFFD\u007F\uFFFD\uFFFD{6BE92DC9-446C-4AE2-8C04-F8B8C6EF443B}&quot;,&quot;C:\\Users\\alita\\Documents\\0. Clientes LOCAL\\DHIS2\\Fundamentals\\2.0\\Data Analysis\\Production&quot;]]"/>
  <p:tag name="ISPRING_UUID" val="{F9901CCC-D89E-4864-B57C-9F51404F76D1}"/>
  <p:tag name="ISPRING_ULTRA_SCORM_COURCE_TITLE" val="3.2.3 Creating a Chart - Adding a disaggregation"/>
  <p:tag name="ISPRING_PRESENTATION_TITLE" val="3.2.3 Creating a Chart - Adding a disaggregation"/>
  <p:tag name="ISPRING_SCREEN_RECS_UPDATED" val="C:\Users\alita\Documents\0. Clientes LOCAL\DHIS2\Fundamentals\2.0\Data Analysis\Production\3. Charts\3.2.3 Creating a Chart - Adding a Disaggregation"/>
  <p:tag name="ISPRING_RESOURCE_FOLDER" val="C:\Users\alita\Documents\0. Clientes LOCAL\DHIS2\Fundamentals\2.0\Data Analysis\Production\3. Charts\3.2.3 Creating a Chart - Adding a Disaggregation"/>
  <p:tag name="ISPRING_PRESENTATION_PATH" val="C:\Users\alita\Documents\0. Clientes LOCAL\DHIS2\Fundamentals\2.0\Data Analysis\Production\3. Charts\3.2.3 Creating a Chart - Adding a Disaggregation.pptx"/>
  <p:tag name="FLASHSPRING_ZOOM_TAG" val="69"/>
  <p:tag name="ISPRING_PRESENTATION_INFO_2" val="&lt;?xml version=&quot;1.0&quot; encoding=&quot;UTF-8&quot; standalone=&quot;no&quot; ?&gt;&#10;&lt;presentation2&gt;&#10;&#10;  &lt;slides&gt;&#10;    &lt;slide id=&quot;{0C4B7196-8A7B-4DBA-9156-ECFC96B77C07}&quot; pptId=&quot;299&quot;/&gt;&#10;    &lt;slide id=&quot;{D3D5FE7F-ECC4-44BF-B875-BFBAC01092D5}&quot; pptId=&quot;275&quot;/&gt;&#10;    &lt;slide id=&quot;{A937734B-D60C-4F00-A14E-85F1575B2306}&quot; pptId=&quot;307&quot;/&gt;&#10;    &lt;slide id=&quot;{7EF9CE62-0ACE-4E79-91DB-7FBF4FFB1EFF}&quot; pptId=&quot;302&quot;/&gt;&#10;    &lt;slide id=&quot;{C64E9FEE-C184-4E99-9A09-1A09ADC24546}&quot; pptId=&quot;272&quot;/&gt;&#10;  &lt;/slides&gt;&#10;&#10;  &lt;narration&gt;&#10;    &lt;audioTracks&gt;&#10;      &lt;audioTrack muted=&quot;false&quot; name=&quot;outro&quot; resource=&quot;e5d92bb4&quot; slideId=&quot;{C64E9FEE-C184-4E99-9A09-1A09ADC24546}&quot; startTime=&quot;0&quot; stepIndex=&quot;0&quot; volume=&quot;1&quot;&gt;&#10;        &lt;audio channels=&quot;2&quot; format=&quot;fltp&quot; sampleRate=&quot;44100&quot;/&gt;&#10;      &lt;/audioTrack&gt;&#10;      &lt;audioTrack muted=&quot;false&quot; name=&quot;intro&quot; resource=&quot;614b392f&quot; slideId=&quot;{0C4B7196-8A7B-4DBA-9156-ECFC96B77C07}&quot; startTime=&quot;0&quot; stepIndex=&quot;0&quot; volume=&quot;1&quot;&gt;&#10;        &lt;audio channels=&quot;2&quot; format=&quot;fltp&quot; sampleRate=&quot;44100&quot;/&gt;&#10;      &lt;/audioTrack&gt;&#10;      &lt;audioTrack muted=&quot;false&quot; name=&quot;Text-to-speech clip — Audio  1&quot; resource=&quot;9ada6860&quot; slideId=&quot;{D3D5FE7F-ECC4-44BF-B875-BFBAC01092D5}&quot; startTime=&quot;0&quot; stepIndex=&quot;0&quot; volume=&quot;1&quot;&gt;&#10;        &lt;audio channels=&quot;2&quot; format=&quot;fltp&quot; sampleRate=&quot;48000&quot;/&gt;&#10;      &lt;/audioTrack&gt;&#10;      &lt;audioTrack muted=&quot;false&quot; name=&quot;Text-to-speech clip — Audio  2&quot; resource=&quot;198347c9&quot; slideId=&quot;{7EF9CE62-0ACE-4E79-91DB-7FBF4FFB1EFF}&quot; startTime=&quot;0&quot; stepIndex=&quot;0&quot; volume=&quot;1&quot;&gt;&#10;        &lt;audio channels=&quot;2&quot; format=&quot;fltp&quot; sampleRate=&quot;48000&quot;/&gt;&#10;      &lt;/audioTrack&gt;&#10;    &lt;/audioTracks&gt;&#10;    &lt;videoTracks/&gt;&#10;  &lt;/narration&gt;&#10;&#10;&lt;/presentation2&gt;&#10;"/>
  <p:tag name="ISPRING_PLAYERS_CUSTOMIZATION_2" val="UEsDBBQAAgAIAFJ6JV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FJ6JV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FJ6JV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BSeiV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FJ6JV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BSeiVUjnP2+moAAADlAAAAHAAAAG5vbmUvaHRtbF9za2luX3NldHRpbmdzLmpzb26r5lIAAqUcJQUrhWowG8xPKi0pyc/TS87PK0nNK9HLyy/KTQSrUVJ2AwMlHZyK88tSiwgoTUtMTkUx1NTIwskFp0qEiSZO5i7OlsjqChLTU/WSEpOz04vyS/NSIMqcXV0MXYyVwKpquWoBUEsDBBQAAgAIAFJ6JVS8fTX3SgAAAEkAAAAXAAAAbm9uZS9sb2NhbF9zZXR0aW5ncy54bWyzsa/IzVEoSy0qzszPs1Uy1DNQUkjNS85PycxLt1UKDXHTtVBSKC5JzEtJzMnPS7VVystXUrC347LJyU9OzAlOLSkBKizWt+MCAFBLAwQUAAIACABqdWNU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B9fnl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H1+eV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fX55VFmBjoFRBAAA3BUAACcAAAB1bml2ZXJzYWwvZmxhc2hfcHVibGlzaGluZ19zZXR0aW5ncy54bWzlWO9u4jgQ/85TWDntxyV0t712UaDqQVDRUuBIurfV6VSZxBBfHTsbO7Dsp3uae7B7khvHkEKhu6FXpO4tUgUZz/xm/Js/duOcf44ZmpFUUsEb1lG1ZiHCAxFSPm1Y137n9ZmFpMI8xExw0rC4sNB5s+Ik2ZhRGXlEKVCVCGC4rCeqYUVKJXXbns/nVSqTVK8KlinAl9VAxHaSEkm4IqmdMLyAL7VIiLSWCCUA4C8WfGnWrFQQcgzSlQgzRhANIXJO9aYw6zAsI8s2amMc3E1TkfGwJZhIUTodN6yfOvlnpWOg2jQmXHMimyDUYlXHYUh1FJh59AtBEaHTCMI9PbbQnIYqalhva280DKjb2zA5uNk71jAtASRwtcSPicIhVtg8GoeKfFZyJTCicMFxTAMfVpAmoGG1/Vuv1227t/2B73q3l/5Vz8Swh5HvfvT3MPK7fs/dR78s/OXN0B31uv33t/5g0PO7w3srYHSDEMfeZMwBZkWWBqQgzFFRFo85pgyK9AGNkigoc4bTKfFFh0IWJ5hJYqE/EzL9NcOMqgV0Qw264Y6Q5EImJFAjnbaGpdKMWPdwBhACg1wWNXHyrqiJ07ONrdvG+/22dkbpYKVwEEHxgCwPzbHXRSs1qvsIB4rOoDLJg01OMsa8LElEqpo66Nz3urCI4REYZyL4BnP6GY0FCwu+SDwmYR/HZK3lvDvKO6B5ZKEJ5JgBk4OEcORhDm1OFbAbFAAyG0tFVd7enaX2RUoxQ4AHc4igK2+L7SDCqdxIapFY3VtB8/e+UET+Ydg2okdVPUbBiy6tUvq/iYyFaCEyxOgd2AkElZfF8CsiaL2/0SQVcS6FEaSQzN3MKJmT8LyMoxtwEWdgCfMuYUQZD58y+gWNyUSkgEvwDKYjyKk0+NW9gBMs5T0oXsX4ynRtt992P77SG8ThDPNgT3AoVxIn6iD4eIG4UCs7oCPAmSR5UkIa5mtl9lZ9ehqKjoE8P1M2NvAljTOGnxO+IGQN+oApP4yXfRL/zQhKu43wLG903bw5NLQ4hZQYTFgIYNpRvpywJQADzJHgbIFwAAeW1GNjRkUmQWIGhIGWT4/Q2EOZ5k9TmMzgMQ1JWgqydvTm7fHJz6dn7+pV+5+//n79VaPlUT5kWLszZ3nr0btCOasHN4ZvGH3l3rBl2xFprAs13HK6+y5Uwrzb993RRcvvfuj6NzsAcva2zyzH1ufp7uM1v2S81NPVcy9GrUs0cr3rnu/Vy1RUX0DzqiCCmpzo+3cZm8G1Dzl1S8Hr1JVRHI7cD6UAIYnPHONNuQj7g1J+35fRGpmbyXDtVlIqBDhppmZywlnDaEyh3r+LuVGqhZ80cr6PsfGfb+Vm7hxobBCcBtHB6ujHGOyHTND/mPaX/e/qsxG/yZznXnV/GfTaP8BseaEMmqfildXGOyrH3vk2UK/ElNMYaNWX+OIVYvPkuObYu5cqFUDbfCPbrPwLUEsDBBQAAgAIAH1+eVSh04FOhgMAAOAMAAAhAAAAdW5pdmVyc2FsL2ZsYXNoX3NraW5fc2V0dGluZ3MueG1slVfbTuMwEH3nK6ruO2Upl0UKldpSJLRdQAvLu9NMWwvHjmynbPfrd3xrnDbphQgJz5wznptnRKI+Ke+sQCoq+H33sjs463SSWSklcP0OecGIhk5KFDxl993HP9Npt+cgggn5BlpTvlBGEmQdisC01Frw85ngGu2ccyFzwrqDb/1H8yU9izzEEugWch7tzwHOnMygumZ499Cf9I+h+Duuroe3o3EbYSbygvD1VCzEeUpmnwspSp4Z12w8bbTlugDJKP9E5PXlj9FDaxCMKv2kIa/5NOlP9gRRpxQSlALj0ngyuZqMDrIYSYFtov9hviM51VUn0VZUUW1pt33ztdEKsoCtJO+tPxYGrZ9M0PBXmxBuMYRhK5SRNciTjIuiLE7pkUKKhUnoFufWfAc5TJAMnx8SHu7Md5BgAjIXIePmYvz94aaNoRjNsAxCZq4VL8zXBg653G4H/2c8JBLztqVgr6YIW9PDdEjKYKBlCUkvnJxOLcXXS6nxMQV9LKkwrxjgKylVjKpkFe43fFGeRSAvqBAfgpU5jJ27EbAur/Dj8ciOlcGcMOWxG1nkoISVF0YeVsIK+YxZ3UFGwgr5Zor1wtl6B76tcZzQDiPia7k/+agFTvAY8hVOQWtumppHrqKrvSBgcpHBwHbVO83BVC3pWZlzqbfjU8LJii6IxrX0y+DStQ1GJb0thW+05rZKNNUMmrptJkqp0BlUf/hofeUaNI7i9oYa6inMdUDXhVVRzLKIe8Ge643utaumSzaJc+eOxl1y382J/AT5LgRT3Y7n4fvDpLutvMsw0xp3KcgnPhdHcrjQENu3fraBhXuDx8KJ1mS2zNGltgg2KXWVbS5g4q9tqiwv8xTkBBuCQujIuszhlnSxZPirPyh8QVYntCgdUy/RHCd00/CRwHcAEDlbhufgDk6Tl0xTBisIQyUS2IDbIksUtn9TvKa76j0ZSY5qSD+DqkaJcXVFA+ED/WpmOM3h6a5JqmxktZESpntkuTbww5w03RqPSHv2rVSzjPqmFGKxavkkpRZvmkjtjVZnHzxZwZDT3I4gVETXN2gchwlR+LRYZQhqR165YNbWxpgKhAZNG8UM2sFlE8VqtqfsO77PwVwCxBPWCs+iHfAT1qkgMnveQGpLoUHt2Bgjrk07sHHU54VOepHIFSeuSU45Nf+ajEulRU7/WVuT2hraCzlDe6gb/AdQSwMEFAACAAgAfX55VJFKGs9MBAAAZhUAACYAAAB1bml2ZXJzYWwvaHRtbF9wdWJsaXNoaW5nX3NldHRpbmdzLnhtbN1Y3W7aSBS+z1OMvOplcfq3SZEhyoJRUAlQ7HQbrVbRYA94NuMZ1zOG0qt9mn2wPsme8QCBQNIhgq2ykaLEx+d858x3/kb2zr6mDE1ILqngNedV5dhBhEcipnxcc67C1stTB0mFeYyZ4KTmcOGgs/qRlxVDRmUSEKVAVSKA4bKaqZqTKJVVXXc6nVaozHL9VrBCAb6sRCJ1s5xIwhXJ3YzhGfxRs4xIZ45gAQC/qeBzs/rREUKeQboUccEIojFEzqk+FGYXKmWOa7SGOLod56LgcUMwkaN8PKw5v7TKn4WOQWrSlHBNiayDUItVFccx1UFgFtBvBCWEjhOI9uStg6Y0VknNeXP8WsOAursJU4Kbo2MN0xDAAVdz/JQoHGOFzaNxqMhXJRcCI4pnHKc0CuEN0uevOc3wJui0m/5Ntxf6wc1FeNkxMexgFPqfwx2MwnbY8XfRt4W/uO77g067++Em7PU6Ybt/ZwWMrhHiueuMecCsKPKILAnzVFKkQ44pgxq9R6MkCqqc4XxMQtGikMURZpI46K+MjD8WmFE1g2Y4hma4JSQ7lxmJ1ECnreaovCDOHZwBhMAgl8uaePd+WRMnp2tHd433u2NtjdLDSuEogeIBWRma566KFmpUtxGOFJ1AZZJ7hxwVjAVFlolc1XXQpe9V4TKGB2C8keBrzOlnNBQsXvJF0iGJuziF/PVb3EEjSCoD6noZ4SjAHNqaKqAzWlrIYigVVWU7t+ba5znFDEHLwtwh6DLYoDdKcC7XsrjMpG6mqP5HVygi/zT0GtGDqgGj4EXXkpX+76JgMZqJAjF6C3YCQakVKfyXELTa0GiUi7SUMiwVkqWbCSVTEp/ZOLoGF2kBljDfMkaU8fCloN/QkIxEDrgET2AagpxKg1/ZCTjDUt6B4kWML0ybtrtN//MLfUAcTzCPdgSH+iRppg6Cj2eIC7WwAzoiXEhSJiWmcfnO5myVp6dh2SKQ5z1lYw1f0rRgeJ/wS0JWoA+Y8sN42SXxP4zA2m2CJ2Wj6+YtoaHFKaTEYMKLCAYh5fORagEYYY4EZzOEI9hQUo+NCRWFBIkZEAZaPj1CYw9lWj6N4fIDHvOY5FaQx69ev3n77teT0/fVivv9739ePmo03919hrU7s7wbD14O7KzuXRF+YPTIRWHDtiXyVBdqvOF0++XHwrzdDf3BeSNsf2qH11sASvY2d5bn6gW6fZ+Wt4p763T48/Zp4J8PGhdo4AdXnTCo2tRQV0C7qiiBKhzpK7aNTe8qhCz6VvA6WTaK/YH/yQoQ0rbnGK/tIuz2rPx+sNEamLtIf+UeYhUC7JaxmZWwXRhNKVT4s5gUVk37pCHzPAbF1os3fXRSmNlyoEFBcB4lB6ucZzy8f15O/sdMb61+uW1RooCkVBv9Rxtzb6Svsxb4l+3fep3mQemjdvw9i5rdL33mafnNae0jk+du/Zx3BPL1b6P1o38BUEsDBBQAAgAIAH1+eVTrTeKpwwEAAIsGAAAhAAAAdW5pdmVyc2FsL2h0bWxfc2tpbl9zZXR0aW5ncy5qc29ujZQ9T8MwEIZ3fkUVVlQBgRbY+hEkJAYkuiEGJ72mUR2fZbuBUvW/Yyel2OkVklviV0/uM77tWc8+URb1Hnrb+r0+v4TnWgOnGbWGi1DnJ/TS6ZHmxRxmRQm8EBC1kOrn04O8+yUox5GonaabV+dWe/4iJGhJaIrQNKFVhPZBaJ9OWzCuffErKGxfVFOQ1+V0bQyKfobCgDB9gapkNROdx4/O/PpaMFagGvSxfgh0wTIInI7up3ESnyJ/Pd7cjobjic9lWEomNs+YYz9l2SpXuBbzffw6V59ebiQoO+9VA9xe342nQYK80ObJQNkOnMRJK8GQlAq0hn3cSZLcJGMS5iwF7hd05+wPNHD8L10VujA/9DB25tOS5XDcpaMp2YZaX105A59mn97QpjcKCM42oLq4QrmWHQYoFeauI8fo0BmJcmTzQuQNN713RnIuWee2AQeXk6vpwAfrhdFPUc0Pf8WlM5/xmtHMKrhmZXhLm83gXbslcYvLU7umw6Yw5GXXrajP1J7glEjFRQqUlFiR2Zj26nHnN1s3UytQM0Rul6mbEmi7XUA9iQU6gRnDsmVpNVvPu785yNSzzkVWB7HJ82z3DVBLAwQUAAIACAB9fnlUlBOzImkAAABuAAAAHAAAAHVuaXZlcnNhbC9sb2NhbF9zZXR0aW5ncy54bWwNzDEOgzAMQNGdU1jeKe3WgcDGVpbSA1jERZEcG5GA4PZk+8PTb/szChy8pWDq8PV4IrDO5oMuDn/TUL8RUib1JKbsUA2h76pWbCb5cs4FJliFLt4mjiUyjxSLHHYRqOFTXv/AHpuuugFQSwMEFAACAAgAgH55VDTUue2PEwAA2jkAABcAAAB1bml2ZXJzYWwvdW5pdmVyc2FsLnBuZ+2bfViS997AcXXaS6k9p/PMZQrbrK3aylm5SgXOVos8nfRU26wQWbkycwK+IAoCdSptW8ryOc3KhNNwUTOhMgVBobJFvkxSElLeYmSAiChvt4DAA+o5Z+fluZ7n+eP8xx9c9wvX7/P7vt/f73Xd95d/SEOEvxL9CggECk/dvnU3CPQrDAg0r/ClBYE71ond9wOHsKLdiA9B7L4YY+Bifs4HOz8AgW7SFk4f+FXg+mXc9n1FIFBEZ/AXJsZe/RwE2oxN3frBx6VZZpWl0e4iywv8zepfM0vFv8GubLBXbP/4lRUN+5d/FPd429Wwedt2rjx++7gj7RVzeOr33107d2XjV/lntvJXHWebZbfWtBgffF8HdmWqJIPyCM36oueJlmYSOw8SWVqIynmeXNSXqJdfkifKM6nGiIAwoGNv/4hbGDyZuP8aJix4Qn+tc03weGdJNi8oL6j04CJu8AhKP6N9NXh8+mWC8oXgSUpCBXIW8uB/hBQN4jxmLBVZszy1Zrnxe8t+rMjrVBFEHpVgo6bcNk7zT9FWkO8g0Qtl8pOOlst4xwxqYp2gxD/VDPc0Cyzl+uRKXVVDZIkpr9Md3f/ezOYn84BI2q1zxWxH4ncHZgR9ST4OQWypWn4ofGbv376n/N1F9txfFchUaeKsGndx7+TyK2Y0ef01zIqd8lne/M6mBmP0jD7HPuOd24DqnJFj8SJuzZW8Wa3+qP10oHgOXhpfoaCRx7IJEPejSrrjHZH1nUr9SK7GLeOq8RdUOTDbBYEcTfUOJZiIaRKJzAXE2vbAHXskaAkCZj1LqAeupZNHh4wu53Y+e06adnmn2e3tL/OMJPaOJ+C9/D5Jj6XfsZGi20hnEIqnk+CVCrJ7VE8Z16sd/AyI14CwwKa1kXCPl4Jcjp/TT9sRgwHe41dKU7CidvAnApqK1VR4UkXjq5oSCPVChAqV9Va6xmyTFXhuJ049T6hhc+aMZBnBCRBDjodPpDZnj6e/mdNu7bZJS0y7bpraYygZZpwALecrja+9e+2XKyoex+ywtZPH3F5YCaNVIaZH3I5cimkmq/JAalYT11S8+NvHg3M+A4g8VfYocfVJx0o5cJSHqlWNSN+4rrEklEFq5W8Y3XP2n8iK5JpGIJ6bEJLTyoI5run15mzgNNFukHv6SA9xdSyI42vR1NcSxgngyIZv7RN/WUdZxA16gE5rIJ1RidkJBAZdkiyoGMS7j6IoDOHRSoXUf/oLUT1LHmfk/2JRI7SVHtHIYo7zx4TTR70v5nieqLZUKMjQRu9pFd5NtFv4SvCZDHDBO6pP5+JCzdGWtEDyBd1Seamnn0axu8oEGVllIyixGbxOedjDgy62yHp8J9YZnX/VahE3P69UVQ+D3vvYlWS9tnS54y8+WxXJrcnq/b+H3781tkPwEDwED8FD8BA8BA/BQ/AQPAQPwUPwEDwED8FD8BA8BA/BQ/AQPAQPwUPwEDwED8FD8BA8BA/BQ/AQPAT/f8AzIrkzr8elxhdh2ycfJO942BlTtaHmT4ns6Bl+KZd5dlvNrdnlTxcg4v76ktud8Opt0andc+Itm101u+PGTdG5y1fNSYjBbRjYvlvGI/LIJrNF5aVpPEyB347068f1Ilcywe8zibzL92N7iHUyRav6wap0h4TEFvMDexyLpPsdHj8wJIlqjKfqWjoZHxS3caafmySYTo7XuYxAnXiOtCj5ciRc5x22TGttQFe/aQBvVhSq2GbJoxlpqxorFJZ2Byv+/sZRx/tsruPT+G4GkLmHG7DTxN3mBw+YjPXFJI63v86i7I7kLkDrXLpWjObwXviMEpmJSrZoaYr7nvM3SKypKasBbml7CxNww9MTh6ADToN+4U+3F9zL8w5wqf4J/gYFv56Dn1X4KI981neY43qrdPSQq673S0XA6lOfTUomICKNp89P0sso55mmR7riphkTP/ik09wf1cxSNlWzbR+FBzaIpr+lnRQ4jb+uZm+hSVvmzK1YP/N/qf/3/rcrzdTfGswgEPumUAQmWwYzwQWeYoGsf3tc6r5OHOlBP154NcxCE/vSI+R4+DP46/YSEEi+TgmjVChYin8kUtuj/F3aLb55H2JfBOHWdJp1OTwyH2U60nC24foBHlRnSEI/BneaOCIKkA53ScazyA6k5VLhULrvmai8pM3eI5rW0FES2vRDOFFWK5putlzqvI32O9BUCpKDtpEnF4omIAxRpO8nkZcAUHZtJii3cHSP+8U/8sfS/XZJikg4zdsrZveM2WQM08PvdTLTXqyeKID0ZMP4xdws8Qp1BOjp/gqFWIIL6uke+rCmb/A9Jb2guD7+qFQGcgI+H5znOQ6ZuktCNO/Je4qq3dyyoC1RzY78GY+ijmyhmn9IOF+JtHDwSI6iTDWe9zhTdqdNU9uYOAquuqCvJhnwl/gW3UFUCUosFOJ7ibE9RIH8qiANTaU7iLRLyRiUnO/Dd5jOiwvtrqnXUIXFF8SGGmZPyjbQHfMiLo2hdRpLmqTHt9WkBeJfsonfF9WSmzcf2QcdnnxM/Fy3BbyT9BPeijORWyu67VqLv04iLL0kxBb+HjVPD35fEksYby8a9/D21v4URo1trkZhLUSB1F1kpnUlTrFpjB3iJrQ8wSQ5zKs3BbYt1wBkzQHG9HRtBI26/ZciOJpPLa9v/KvXehLjTOCX4/fRvuq9W70UMW+E4o/tgMjjGLUO4ZMTljZdXz2hjwyJYtX+xC3yXrRKWh+oEruzkjDJSfkD/XpdLnxyPZwEnIDbbwpEDgJsP+1cbQzqeQL/mWGdlGl+BcRTPcMJxvVjFpsJQIjLF69XOqFO8eOWwktnG5jRtCQlBsFKtBLBA8Hw/ta58Zxqi6TOcDOmCo+QMV8H4D3wHOgPVvuuy72bolcWvQQlw8FV7BmHNBRBosw4AdTOY0rfiiXDxn0O6hSHAPEpIGVyvU/s/1GUlOLcHRRnN9CxRi/cFvTKtE1TuOzzgEWuVCio0xckcD/MXwu3Z1hgfgbVPMFjUgyMaVsOU3nU+xHAZ9zoNu0FrjkTGsm97q+fpmA6LonNgegTm2tFUy1YmKh33OLrTE9JxnpPeYxlXDslklvmofuGnGZ+9RCrXhAuN7eiYR1shxVmkaJ9p/QiEad9jNwEDLlLhyFIk27MwGvNi50rkjkxKP0aM3aloJK+sT97c7Sp+hl8l0hCbHhmfPTgEvP4uspHUkBHSlDSPbzSoUoFXuzk+KssVN9mEUU03kCHDRSrwlD6JimNcvpJUFvPMIFv8ewvDgT0CkTtEPcuRhWGhq+MifU8Ah1T7FzENZGIFIaoZEoJpKYhgSgnmZk4Hxzb3N1fUNWGEI9dxmk2JnfAWxfcI38RcXdJh6YzXy00SRh6swKvgTXu4Gr5HfIelrwFq8D72gD52ngS2zH5p1qBA/Z5yWz9qmD9blMg1rCrRJevg4nqrbSRI9eTW/zSH4pkcfHyooutkIeZrQsGpIj18GebMdI2HZgYq/ie9rVzM4ZbCQYo4dyyt8tUYbCkwy3gfTXoZTImtHr8m6xC4jS5KXnA9fBUClZUTiSWdPUfcpr2U1u9nukD118OxN19XJ2ff0TF2Zz0PNMDkwZ8uY0fEyHPNZ2PeQFIKBMdpDV5bpny99cOmT2fkoqVcgFyy7gwkw7r3xONySgTFWvYiE4zmXsAtukAWi7sTSLXi4ZrexDZeodZDnxj9VmfeQz7TfrI1KSM2aKqHvAdvkUylC2Bflu5iEvCCSTgfLljrPBGdl/0OiBfsKDXe/oxfjh6FxBV47D/itSbOc9EhKzRVycT1Gd3QKJM0zEXAfHDW2mauEmix1pWKFfw05B9sdwOSKdZaBMlee8+vT3N/2akfnRwRdlYLkIuSoaupUJHAxl/3aSgfdGlOKyaxIiRoKcl3Agu6QayhbpKUPlju6UZMQRdyb6MFdHJvUcZrZV3vM5niy+YETI2NzFd0/nUGFfwNnF1p9nnMJztLSOh+OEZnl03THyrcVE1OJ+s8YxflCkEaPGonVKoaJFJltYUsyu0zjNMU/v33qrPgUe2t4jv5pUKNtxih2EjcxGy0tLhtg9oaiL8ekKR6oFJPn3v5rZ+poJaT6dldlh4I8oy1lpy5rt5xSo5V6w71KEyuYEyVwIvS51tbtO14jvKVNJqGASo93uvnmBmf8ry2/NUb6AIW2m+L9UrWOIcV1KaQg/xEoNxvdn7xhHowWzvvgwznDAPhCH04OpOKI/SWPLWF39kakvgfwSOTPdI0yAFgvETTRqLNR9JLWivHorT8TmtHNZSerzj4wqF44iuPOkEXi0Mp1Uoirja1RYLGw14Rm8zAdSeLMmo3ZzLl4EPLzcKo9PdmzG2wp3cJH4fshu7vDGQrv8x4dvkLlcy9J60SfIIfBJZ72GhA7XncC1Hd5vs6+cggvnIlH2mqG59J+ifQICAUKqNw9AG6LvsMJyXImofprpIScOHXJw6p6F0OIkMafYbfUJGq/9N77fwzjZ6N06AOVH+6E60ADATNyjp33K1R1W0HptFgN4YaEece9svlnaf/Mdq8qbgl+KxCLh0BeHPtghrf0Hjjuq1zQo5+THMb5Az127m925JJjZMksNAXMEh3k/6tSj/V88vWnT7IlrKyK6op0A4l5We2mLZ07QLG1AMq3B7kw6H/2ga8UYZaZMbXm5kbVA+78mbr+Ka+nGk8fczmwBJEoagmfeq07Q3tt7/SGZCQ6I8fJlY018gL/77+pBLXTIEtbd/eQwQB54rvhSR/bQCpZ6EJlHxgdQu8fBpw3/xd9l2U+UVJiuNZ+lfFqjkGHK14kvEb8ffKFBFPYnTGve8eqmaSsrMBGKtT8jEiLMIM2Ihx6TKfpqdsvPe6LVwrmv7kPclJVPrVOafl9+koWNV2LpoDOD5ItFhMPyj+ZbPFOOWLJK5ZeZt+vFmhndMsJ/VZDtWuTlgUsI3QNzmtS2W03TPcX0gEceseZJclnhk1uE7RmLdMVg5xzQi1WUEZY3FyJ+0VUoGwS9yjMV7U0aPTCsABjs2NsMD36GSF7gfqrrowzjBcGT0E0k6yZzPw3Khfx4P8xuEY/dxAs2VQeNe6g550lwjHWwkkMOa35dEQrHfVe5njkUfgXuN6RrvKMc3qmrkCN1soXuQo/ZO0fxTzdmLeLihoHEPfIYfr/zmE1hAFKo1aN7q7mRh498KKXi3+rApwkUs879eWpwCwgmQlYpP1LX7YqGj1kxE58+5CJ3Gt1CNHxZG4onwHELSh2xtvARNrUih3mJtUtIjxgOVM9dznkyJuFpGZlnEgfUOiroWvVPIYc+2waU1koI6sWb2sW9d1j16Wb/TvhgrdD1v3lVS1ay/rnMeE1AilRaDraAFcvdGUsc8AZKQAtQr222kYBC0cfAvEkVqpk1Crgp2G5FrxIoxw95Aai3pNB+Fp48dDQirJF+UDmtLWhg5BBVnn+Q4Mbe418ncKj+ULqkbWxXBbWzXOB5p32fklKB8BrfTc5BB6cEJYNVOJilDSjsj/GXLHKjuFbPV/X6UcOJUTvqpiT+g3QO14zCgTaIiAwLNuaxuNdHURIANkxAMWmP5bx4eVRkzCScJrku4xh00MC8gpn4/4WTg6byvias32AeDelxhQl6trg6UrWAOe/7TVSuLJNP9kR9aAJznzVp/5H33FP95/HzwwFxfTl+tDdTd8l2Cz6Hh94jzzS0wV1e6mqxbptkU09FQexkZ7IVkzHDrrhcQTQUE6K+1ButQMGvOzGZ4rICAEL8A4gZCHk/9537fXOPYrnBcamUJ7aMWtfc+1e9sllnSyeY8tMDzc5SodFNpavwWbpK7vFcWN08G1/UgLl+X9Zh2zXeld/UFgwnMDNQV2zfjy/IzEOJ5IO76fzlXmGvSy39eQpiZLuO9bWi3Ct7uueu3wjWDSWuaeqYNNJ9B+3RFxyLVqME2OdNQ0vpn1Ah0LksxEHinWWrePzd4mpci5K7vSrrEcN8kgQJEpSEUqmsQnxYCi2kPmoTsWsaJpaSltf7TrPB3MxHqIO9ctWBQTvFUdUq6umQm3n1FGCizB+eZWophYP4u7aJadlTTVx+AsszGIyR3Cpe++oN4Etfdh6S6r9LWoeQd/8tW1lPx5doJ+Nue6Y1+wNZf4vU9dku6grEUG5E10PPoJLzU1oRw3c1B6fnjldbggFZ6xiInEv6VKTlUr4nA8NlZmjKjVnZIdigMdKz2a61zMmB7Fftvg2cvVZ2kIiKxjje9ZRLHI8XBqhto72hGYNUt/BfrnYFJNF1DmlTaIXY2+SsWw//cEpNFO4zk2lrU5bafOi9vq/nUlLdV94PW+ZH7AXSSIW1/l/AxmIi8rm9ESfCec5zykfo91U2RrfjeftvPAVx8pcZ9whLjK7984WLBo/M+9eOxl4Of22n3xqU2OhK/KxjEeZ74r/V+bMq/NCXJzfpTYIxmd6yRLRbQLSWO0UAFKxpFP0m/dqNv4/ALoDs95ndELrdWsjTQdgYSFoHuWARnwhyYoSVCoMOi8nYxpru0R+KMJ4bcF28I37/NjsbUit3ph65c9Ely6e7AfM9VvmqCr/aM5QSmlkkadRrVJK32LVkfGKtHbDKFxrZSopXF5df1l5DOUreRR3daXgZx+cTZzw6fFiz9d3yQ+F+FBMAfRlxyT8OJfzASvJX6UdpW9oef/fG/AVBLAwQUAAIACACAfnlUOp3ncEsAAABrAAAAGwAAAHVuaXZlcnNhbC91bml2ZXJzYWwucG5nLnhtbLOxr8jNUShLLSrOzM+zVTLUM1Cyt+PlsikoSi3LTC1XqACKAQUhQEmhEsg1QnDLM1NKMoBCBhYWCMGM1Mz0jBJbJQtDM7igPtBMAFBLAwQUAAIACABUeiVU9rEOQqMFAAClFQAAIAAAAHZpZGVvbGVjdHVyZS9jb21tb25fbWVzc2FnZXMubG5nrVjfb6M4EH5faf8HC6nSnbTX3dO97EObihCnRSWYA5O094JccFJrAef4kTb319/YQJrc7QrIVqqiYjTfjL/5Zjzm6uY1S9GOF6WQ+bXx++UXA/E8lonIN9dGSOe/fTVQWbE8YanM+bWRSwPdTD5+uEpZvqnZhsP/Hz8gdJXxsoTHcqKe3p6RSK4NbxqZloWDwJ46ODJ924wcc4qdaGpa9xEl0RTf2q4xuZWogr9njp74RuQ5BIHkWi+UqUj41ecWdZwTQilZRJ7pYseYTGVVyQxNWXEemmsu7VuT2sSNpiEAu4ExcdlObFgFFKKnGuDz8jzsAFNqu7eAaMYxGIgnkYpqjwJeVcDFuaiOPcPGJDifQUq8jj4qt2O5C2c2Adp8v2FNQ8IO60RIlLOi0MSNAPQc8xH7UWBhAFXQhEZB6HnEp3gGESq1iKxOm4SIEuWyQmW93cqi4gkSuRYUO2E4k6O4Ce5tNwL3en/tsu3Y9DFaEMU1rYscgfN3c+ISf2E6J+jr9TvAez4OsEuBTu+OUGJMvIKXPK94gbbPspJj8JTMIjci88gioUtbxaGLP0Mc6My74WKK/QtV0heUUNhP9yq4GOFoCX6+I6glODtPUCsTCFiY/n3DieVjWJhFK5veGROr4EzJ5kVUz0gE20I1Jb5jad3oq+2dfe66Tmd6Xts3urinLP7WZ22RBdTfY+SQWxIFoASws2S2ZfkeOXIj0S9/fP3y+vXLr/1ALvWJ01Rz5OIHSJP6HWcHqlmCVOC31y70fdBXKw470MWqduNgXayPskbPbMdV398J/qJLE/QnirblqxexhIW87hX3jCxMyB9Imvq2pbQBGpRFsf/UVHxdPcsC3JUoESV7SiGryqdKqHq/baTfpFWqLgG9I5EZE/llv+uV6xBzpvO7AGGZt6pQD5sCpBN4raadUuwncPGSp5IlaF1wACQBYtttKuK2f7WS81K274uirWQzCFbEB3axLmSGtqwsX2SRnLB8HE8fsO1aBBJp0SNw1WcPwLA/AWNDUfC46geDKE2dn1YXK9sFAiOq5agkkdVlBWnPtimvuI5WqK2wuDlj+VqCPlIOx67OHXjXYulNk2OGrnUXTemh+hxW5/HzQDsQ13fze5zNuuQnOeuNqUWDMeUBqgPKkYyxIPfGhNyPsXjEMF/AT5/N0aADddsVVVe0MVM1ku7bM0ipaSdkXcKKogRKS2ekHOclwHAiuNQ2nR+0hga0O8M3YschjCLhRS/NJKSO7eKI2tSB1LWPfVbQ4yw8g5kMjir7r2hu2o4+Gf6rV7bXUwZLdiyP1fgaMyWEPbxLRKLfqVrRUf9di38Qq9r+dtG2RneGHy4uR8Zz0k1/UEasqni2rfpcK5rb8M+JQvWFH4YwZOvn+T8Mge+SmaOx8afzczKejslRbxA/ydTwbL13JO2kieGUhvrGcLCmw61cAk7nqj9K9Dak2vlaDsdoa/+wMNxyhaeBTcF2xZ9KUfWOIrouBh9uuizOP9UgShL6MM6ekAQcybqIdbfsJ+kNoyXpsDDAshu3Ts6ZFufobgwbSkUG7CUDMMMF7vhvjocTHleyThNdxKn4po8I2G6d8f8PcusCbvtqNWVlJ+LmhLr5mShakhqn3ohR6lCHg9VxVIbnayQIpzrmAO5nczj+1us+C2rD3t9llmZNY8tkBku9kVJCHGp7kWWpOQ281k+VqNL+UeJgeGe6oEF1V4JbEgzS35Q+eCKgz2pm1a0phVvTUMB56DgB3Aqx20Q0r9O0jGFYz89AAPobFPwKAa0PUIOu7x2eurK1AtJYLn+thn0i6xC6cUibk7pKRT7Y1jPDoLX01GE62M4xH1uzAZeZg9WhCTemXe8fYb885sprJ9VxfL31Rw3id811qP2SOKqXaOOlTKFrnFoenkr9QfXq89H31X8BUEsDBBQAAgAIAFR6JVQVHmAbowAAAH8BAAAxAAAAdmlkZW9sZWN0dXJlL3BsYXliYWNrX2FuZF9uYXZpZ2F0aW9uX3NldHRpbmdzLnhtbHWQQQqDMBBF957CGwhdh0DXpUWoFxhxlECSCZlR8PZNRG1p02Xe+z/DjGIUMX5iXdW1glnoKRBFS5xRNe93tgwLXr1xIIZ8woK850omNyxRaCMyetmUHsFyyv/wY3hrYT0/4iNeMOVCZxzqS6mwmVzysJhpY90aUI8R04AvmHPoobd4w7UniMPjDOwb/9W5mzabHd5pQB0iuSCq+UBVutdx9BdQSwMEFAACAAgAVHolVKeK7jYMBQAA5RkAACoAAAB2aWRlb2xlY3R1cmUvZmxhc2hfcHVibGlzaGluZ19zZXR0aW5ncy54bWztWV9v4jgQf++nsHLaxy3077UVULE0aKOlwJG03T5VJjHgq2NnbYeWfbpPcx/sPsmNEwhQCjXVtrenu0qoij2/n8fjmfFMUjl/jBkaE6mo4FVnb7fsIMJDEVE+rDpXQfPjiYOUxjzCTHBSdbhw0Hltp5KkfUbVyCdag6hCQMPVWaKrzkjr5KxUenh42KUqkWZWsFQDv9oNRVxKJFGEayJLCcMT+KcnCVHOlMGCAH6x4FNYbWcHoUrOdCmilBFEo6pzTSMiWiTUqSRNhtXIKeWSfRzeD6VIedQQTEgkh/2q88tB9jeTydkuaEy4MYuqwaAZ1mc4iqhRBDOffidoROhwBBqD0R5opEdV56BcNiwgXVplybjz3WPD0hBgBq6n9DHROMIa54/5epIMiITzIKqmZUqAdGlsQVKTR10M5EPRhOOYhgHMIGOsqnMR3PXcpttz2w337qrXylW1RgRe0HKtMH7Lu9hGvttzfbcduL27T15nS8RrVnEv615rS8yN+8n3gm1Xatcvt4V0P3faW2Hqgddpb2GHRueyW2/fbrWjz7ddt9fy2l/ugk6nFXjdOSrzygX/q5SWXbkCLi9SueiwepTGfY4pg/zxxGsV0ZCBGJZDEogmhegaYKaIg35PyPC3FDOqJ5CoIM7QPSFJXSUQ5T0TT1XHxIgzp8sJQTEIsiJWT/eLYN3bP13aeylffr6vZ9WsFAmsOxJavLP6e+WjQv/Tw83qr1G0Agk0wXzSEsN31/7oeJ4qT8qb1X9OzcrYJPY2ljLLoKvqv2i+/cP5+R8cH29WYc1qFaw1DkeQ2fUsMS+OzKSosT0ONR3DpUGe6DpIGfPTJBFSz3P74mChxBqaykDwpeAxz6gvWFScGon7JGrjmEwvRJZfiP495U0Q3nPQACKdwZF2EsKRjzncw1TDMYcFh0r7SlOd3b/NqXRdUszQFadQKBB06a8cezjCUi2FdnFE5uoLa124HHNz589r5XCqiI1g22QrxWCXVrSSjKlIlT3iGkqQ2Eqyk2pGuZVob5YYLXXOo9lG2I0ha9kI3pC+otrOxAIVOiCPD4QNqAkerUJJCLdS+5FqNCggKBZ2p3MjUhahiUgRo/cEaYFAUTgvpEcELZZcaCBFnI1CUTh1GDSm5IFE5zYL3cIScQpIk5wY0fkK31L6HfXJQEjgJXgMJSuM06l77b6euAh90PwH8SdYqbnSeGaDD3nJ5rUv3K8fjAFxNMZQZG5HDlmQxIl+E348QVzoGQ7MEZrckB16RKNszmZv1guO8DjzJOMdGSn4EIUDyDlhIoQUSnlKbAlDzJHgbIJwCCGvjF9mSQhGcg/MqdWrFczh4DTZ05COIYKEjIi02nN5b//g8Oj415PTs93SX3/8+XEjaFokQh43y+VVYmNjs2CNfNKYvIBb02q8gFrbcFjjXr/iSvNhjXymYLfGPm1ErIEr7Ygdck1T8gJ4Q2vyAnJDg7KCbQoZm1QVLeA9s9l6I/CuveD2LnC/BssEWTSs1jWVkim7nq/Csor4Jy7COlcBGMy1qlRcv3PVa7i+VaUy8x2rTGbH2e5Y1V5fLMsuUxt0F+oCKxXg4h3mVQRcvYzGUDdF75ZZ3yGS3yksfkRzkofW24TFq47r35NS/qum++l74jcynu9eep86rYv/g/cfNGL+VLwgXXojWryoW/4oYGZiymmMmW8K++JLQu3osFwpPT+1swNsy59majt/A1BLAwQUAAIACABUeiVUj3ZV/m8CAACHCAAAJAAAAHZpZGVvbGVjdHVyZS9mbGFzaF9za2luX3NldHRpbmdzLnhtbJ1W247aMBB971eg7QfQJRCElCIlXERVdkELP2DIECwcO7IntPx9becGJFnYJi945py5nLEdPHWifPyt0/H2ggm5AUTKI2Usha1Dw58vIVVkxyAMUkTBX8bfB77rDH2vayE1+FGcQZbY+XwyG/RbsZcEJKP8ZJBuEPR7bUguZExYGXbqTN3pqA1sKtgwGsKSKpwxiIGjJvVGrh+0ZkhIBEGkYY59WmGMXHZkbyqeTf3R6/QzoBbCRHz9Yd5WoEjSZE04sCz90PHbdajACyChnpdRzjdvG0MBgz1CuPofUQry14kavyNybcpdmHn8QogDrVskRcpDs4t6A9d9im+oW/iL73YPPG64gWqat7vRPF8hbnIBzGBcx3eeIhekWs+f73FlRFZvRJ5AqofVoq7uoRZ4TOMdJ5Q9sbORxqDPItxU3Hf6fvv5RSEY0uSG8SBJxthmxc+G5m3HJoHQB15rKG9TjJx5/1qY/Of1FeYhRQb2pNzdbGeqqL7PxihT8LrFKvOpo/izFJHIneXS5miOqAvmKAVrSkVSFAs91DxcuaySrVK0mtuL7Srrrb3CTya56UCYyrGlrYKtJSh9TIuL+CrwvafifIASqdyDqnHuPRVnnjKm9hKA10g1Vz6nZrGsirqu5oGFIKxjxZdwwHJyd+YyQVMcT9VHs0Ei8Wo22TrvjpzB5zQmSAXXDgRVNNfgyThMiCTX1zqLIdXsVQlr/ZUog6mC0OBpo2z1qR33mijWk9E4OdPIWrf6izs+6Kl43TtjhgRuvvW/4bITRIbvJSTvvdWdsXWPaQxvQm/xRIo4Qa97ZbLzqcagf5s/IP8AUEsDBBQAAgAIAFR6JVR8n4QKAgUAAF0ZAAApAAAAdmlkZW9sZWN0dXJlL2h0bWxfcHVibGlzaGluZ19zZXR0aW5ncy54bWztWd1u4jgUvu9TWFnN5RT6u20FVJQGTTT8LaTt9KoyiQFvHTtjO7TM1T7NPtg+yR4nEKAUarpbRittpaqKc77Px8fnfD5OS5fPEUNjIhUVvOwc7BcdRHggQsqHZefGr38+c5DSmIeYCU7KDhcOuqzsleKkz6ga9YjWYKoQ0HB1EeuyM9I6vigUnp6e9qmKpXkrWKKBX+0HIirEkijCNZGFmOEJ/NGTmChnymBBAL+R4FNYZW8PoVLG1BRhwgiiYdm5pSERDRLoRJIvOmJOITPs4+BxKEXCw5pgQiI57JedX47Sn5lNRnZNI8JNVFQFBs2wvsBhSI0fmPXoD4JGhA5H4DDE7ImGelR2jopFwwLWhVWWlDtbPDYsNQFR4HpKHxGNQ6xx9pjNJ8mASNgOoipaJgRIl8YWLDV51vlANhROOI5o4MMbZGJVdq79h65bd7tuq+Y+3HQbmavWCN/zG64Vptfwrrex73Tdntvy3e7DldfeEvGeWdxm1Wtsiblzr3qev+1MrWpzW0jnS7u1Fabqe+3WFnGotZudaut+qxV9ue+43YbX+vrgt9sN3+vMUWlWLuRfqbCcyiVIeZHIxYTVoyTqc0wZyMeLrFVEgwAxLIfEF3UK1TXATBEH/R6T4W8JZlRPQKegztAjIXFVxVDkXVNPZcfUiDOnywjBMSiyvFbPD/NiPTg8X1p7IZt+vq5X3Szl+tUZCS127P5B8ST3//x4s/trHC2BfsaYTxpiuHPvT07nUnlW3Oz+a26WxkbXW1jKVEFX3X8zfIfH8/0/Oj3d7MKa2UpYaxyMQNn1TJgXR2ZW1MQeB5qO4dAgL3wdJIz1kjgWUs+1fXEwd2INTWkg+FLxmGfUFyzMd41EfRK2cAQl3KlzBw2grhlsYDsmHPUwh0OXatjUIEeopK801elhW59aVyXFDN1wCl0BQc3eyiYHIyzVUiHnG2IOuqDSgaMwC272vNYOJ4rYGLaMNikGu2NFK8mYikTZI26h34isLNuJZpRbmXZnMmjpc1a7NsZuBBplY3hH+opquxALlPuAPD4QNqA65K8KJCHcyu1nqtEgh6BI2O3OnUhYiCYiQYw+EqQFAkdhv5AeEbTYYKGBFFE6yrCaJgwaU/JEwkubie5hiigBpJEiRnQ2w/eE/kB9MhASeAkeQ38K43SaXvvvJ84LHTz/l/hjrNTcaTyLwaesQfNa1+63TyaAOBxjaCm3IwfNI1GsP4QfTxAXeoaDcARGG9JND2mYvrNZm/WEIzxOM8lkR0oKOURhAzJOeBGAulKeEFvCAHMkOJsgHEDJK5OXqQjBSJaBGbV6t4MZHJImfRrSMVSQkCGRVmsuHhweHZ+c/np2frFf+OuPPz9vBE1bQtBxM13WE9Y2Xg2skS+uIW/g1lws3kCtvV5Y494/48pVwxr5SntujX157bAGrlw+7JBrriBvgDdcRN5AbriOrGDrQkZGqsIFvGcWW6353q3n3z/47jd/mSCthtW+plQwTdbrPVfa/75oufo/r+dq3/gQH9eqMXF77Ztuze1ZNSazVLESLjvOVtuq1fpq2WWZVqCz0AZYuQDn7DBrGuCkZTSCNincmZDuoHB3VAWv3jzoxjLICudjquBdu/MzBeP/UFlnlXpNXVGPRNSAdiSzHxS1ntv0rtqN6w8NH7WL338w6f5p+LKn/Hvm0gfM/Lva8jf8PRhf/pdIZe9vUEsDBBQAAgAIAFR6JVSTaEB+hwEAANkEAAAkAAAAdmlkZW9sZWN0dXJlL2h0bWxfc2tpbl9zZXR0aW5ncy5qc29ulZTNjoIwEMfvPoVhrx52LWLYW1kgbrIfJvoCRUZtLLQpxWiM774UUSmW7G57oTO/aec/dHoaDKvhrJzh6/BUf9frtV4rWcLobttabNxiExabtNgO2rYmrIDadh41qYhOLnt2DTY41sFSWpCEQRqUSvFcO52nCfbQFDttEXwPso3E8Vs0cQ3kKEAymu8awAsCd9wGci4zwtqbhCj0Qr/N6GMWjKbwQQsVMcggVxd27Hs4MPYTZAPB5uJF9TC8jBwTsmqyiULsv4RdfyWpiX951tPwc1GKOcmB3c6YImwqujMzICnNGzDGerbBAhisFKTf/5B3jfkzX2EJkXOd00zX8V1BFlQV2Ehe5mnzZ8cTz+sN0xFLOKiv+k/1irFEaGHXi6HHb/yiEddU1kMY9cZcWZuex1tW6HIVn0TuQBZ9KakqhT55altmSU4o679bimZQ3XToZuMiF5tNoThnioouaNnyAi5viUVTPU1EBLxqnqoI8mFDH8Vu7BidrjqdziyPyd58IwbnH1BLAwQUAAIACABUeiVUvH0190oAAABJAAAAHwAAAHZpZGVvbGVjdHVyZS9sb2NhbF9zZXR0aW5ncy54bWyzsa/IzVEoSy0qzszPs1Uy1DNQUkjNS85PycxLt1UKDXHTtVBSKC5JzEtJzMnPS7VVystXUrC347LJyU9OzAlOLSkBKizWt+MCAFBLAQIAABQAAgAIAFJ6JVQyG7oi+QMAAOAOAAAYAAAAAAAAAAEAAAAAAAAAAABub25lL2NvbW1vbl9tZXNzYWdlcy5sbmdQSwECAAAUAAIACABSeiVUFR5gG6MAAAB/AQAAKQAAAAAAAAABAAAAAAAvBAAAbm9uZS9wbGF5YmFja19hbmRfbmF2aWdhdGlvbl9zZXR0aW5ncy54bWxQSwECAAAUAAIACABSeiVUH1SKajADAADHDgAAIgAAAAAAAAABAAAAAAAZBQAAbm9uZS9mbGFzaF9wdWJsaXNoaW5nX3NldHRpbmdzLnhtbFBLAQIAABQAAgAIAFJ6JVRxV5SdFQEAANECAAAcAAAAAAAAAAEAAAAAAIkIAABub25lL2ZsYXNoX3NraW5fc2V0dGluZ3MueG1sUEsBAgAAFAACAAgAUnolVNebcJYrAwAAbw4AACEAAAAAAAAAAQAAAAAA2AkAAG5vbmUvaHRtbF9wdWJsaXNoaW5nX3NldHRpbmdzLnhtbFBLAQIAABQAAgAIAFJ6JVSOc/b6agAAAOUAAAAcAAAAAAAAAAEAAAAAAEINAABub25lL2h0bWxfc2tpbl9zZXR0aW5ncy5qc29uUEsBAgAAFAACAAgAUnolVLx9NfdKAAAASQAAABcAAAAAAAAAAQAAAAAA5g0AAG5vbmUvbG9jYWxfc2V0dGluZ3MueG1sUEsBAgAAFAACAAgAanVjVO4DzUxJAwAA4wkAABQAAAAAAAAAAQAAAAAAZQ4AAHVuaXZlcnNhbC9wbGF5ZXIueG1sUEsBAgAAFAACAAgAfX55VAairqlyBgAAJhkAAB0AAAAAAAAAAQAAAAAA4BEAAHVuaXZlcnNhbC9jb21tb25fbWVzc2FnZXMubG5nUEsBAgAAFAACAAgAfX55VBUeYBujAAAAfwEAAC4AAAAAAAAAAQAAAAAAjRgAAHVuaXZlcnNhbC9wbGF5YmFja19hbmRfbmF2aWdhdGlvbl9zZXR0aW5ncy54bWxQSwECAAAUAAIACAB9fnlUWYGOgVEEAADcFQAAJwAAAAAAAAABAAAAAAB8GQAAdW5pdmVyc2FsL2ZsYXNoX3B1Ymxpc2hpbmdfc2V0dGluZ3MueG1sUEsBAgAAFAACAAgAfX55VKHTgU6GAwAA4AwAACEAAAAAAAAAAQAAAAAAEh4AAHVuaXZlcnNhbC9mbGFzaF9za2luX3NldHRpbmdzLnhtbFBLAQIAABQAAgAIAH1+eVSRShrPTAQAAGYVAAAmAAAAAAAAAAEAAAAAANchAAB1bml2ZXJzYWwvaHRtbF9wdWJsaXNoaW5nX3NldHRpbmdzLnhtbFBLAQIAABQAAgAIAH1+eVTrTeKpwwEAAIsGAAAhAAAAAAAAAAEAAAAAAGcmAAB1bml2ZXJzYWwvaHRtbF9za2luX3NldHRpbmdzLmpzb25QSwECAAAUAAIACAB9fnlUlBOzImkAAABuAAAAHAAAAAAAAAABAAAAAABpKAAAdW5pdmVyc2FsL2xvY2FsX3NldHRpbmdzLnhtbFBLAQIAABQAAgAIAIB+eVQ01LntjxMAANo5AAAXAAAAAAAAAAAAAAAAAAwpAAB1bml2ZXJzYWwvdW5pdmVyc2FsLnBuZ1BLAQIAABQAAgAIAIB+eVQ6nedwSwAAAGsAAAAbAAAAAAAAAAEAAAAAANA8AAB1bml2ZXJzYWwvdW5pdmVyc2FsLnBuZy54bWxQSwECAAAUAAIACABUeiVU9rEOQqMFAAClFQAAIAAAAAAAAAABAAAAAABUPQAAdmlkZW9sZWN0dXJlL2NvbW1vbl9tZXNzYWdlcy5sbmdQSwECAAAUAAIACABUeiVUFR5gG6MAAAB/AQAAMQAAAAAAAAABAAAAAAA1QwAAdmlkZW9sZWN0dXJlL3BsYXliYWNrX2FuZF9uYXZpZ2F0aW9uX3NldHRpbmdzLnhtbFBLAQIAABQAAgAIAFR6JVSniu42DAUAAOUZAAAqAAAAAAAAAAEAAAAAACdEAAB2aWRlb2xlY3R1cmUvZmxhc2hfcHVibGlzaGluZ19zZXR0aW5ncy54bWxQSwECAAAUAAIACABUeiVUj3ZV/m8CAACHCAAAJAAAAAAAAAABAAAAAAB7SQAAdmlkZW9sZWN0dXJlL2ZsYXNoX3NraW5fc2V0dGluZ3MueG1sUEsBAgAAFAACAAgAVHolVHyfhAoCBQAAXRkAACkAAAAAAAAAAQAAAAAALEwAAHZpZGVvbGVjdHVyZS9odG1sX3B1Ymxpc2hpbmdfc2V0dGluZ3MueG1sUEsBAgAAFAACAAgAVHolVJNoQH6HAQAA2QQAACQAAAAAAAAAAQAAAAAAdVEAAHZpZGVvbGVjdHVyZS9odG1sX3NraW5fc2V0dGluZ3MuanNvblBLAQIAABQAAgAIAFR6JVS8fTX3SgAAAEkAAAAfAAAAAAAAAAEAAAAAAD5TAAB2aWRlb2xlY3R1cmUvbG9jYWxfc2V0dGluZ3MueG1sUEsFBgAAAAAYABgAagcAAMVTAAAAAA=="/>
  <p:tag name="ISPRING_SCORM_ENDPOINT" val="&lt;endpoint&gt;&lt;enable&gt;0&lt;/enable&gt;&lt;lrs&gt;http://&lt;/lrs&gt;&lt;auth&gt;0&lt;/auth&gt;&lt;login&gt;&lt;/login&gt;&lt;password&gt;&lt;/password&gt;&lt;key&gt;&lt;/key&gt;&lt;name&gt;&lt;/name&gt;&lt;email&gt;&lt;/email&gt;&lt;/endpoint&gt;&#10;"/>
  <p:tag name="ISPRING_PUBLISH_SETTINGS" val="{&quot;commonSettings&quot;:{&quot;webSettings&quot;:{&quot;useMobileViewer&quot;:&quot;T_FALSE&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100,&quot;videoQuality&quot;:100},&quot;secondsOnEachSlide&quot;:5,&quot;hostingSettings&quot;:{&quot;description&quot;:&quot;In this video, you will learn how creating outputs helps visualize and analyze the data available within DHIS2. \r\nKey concepts:\r\n- Data visualization\r\n- Data analysis\r\n- Pivot tables\r\n- Charts\r\n- Maps\r\n- Reports &quot;,&quot;category&quot;:&quot;27&quot;,&quot;permission&quot;:2},&quot;videoScale&quot;:150},&quot;ispringOnlineSettings&quot;:{&quot;onlineDestinationFolderId&quot;:&quot;1&quot;},&quot;cloudSettings&quot;:{&quot;onlineDestinationFolderId&quot;:&quot;0&quot;},&quot;publishDestination&quot;:&quot;ISPRING_STUDIO&quot;,&quot;wordSettings&quot;:{&quot;printCopies&quot;:1},&quot;studioSettings&quot;:{&quot;onlineDestinationPath&quot;:&quot;Learning Content/Data Analysis in DHIS2/3.2.3 Creating a Chart - Adding a disaggregation&quot;,&quot;onlineDestinationFolderId&quot;:&quot;1c8bbc4a-6e54-11ec-a3fc-da0c49cb418c&quot;,&quot;onlineDestinationUrl&quot;:&quot;dhis2-academy.ispring.com&quot;,&quot;uploadSources&quot;:true}}"/>
  <p:tag name="ISPRING_SCORM_RATE_QUIZZES" val="0"/>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3.019"/>
  <p:tag name="ISPRING_SLIDE_ID_2" val="{0C4B7196-8A7B-4DBA-9156-ECFC96B77C07}"/>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21F033A7-289A-4895-86B4-841D44AC4409}:275"/>
  <p:tag name="ISPRING_SLIDE_INDENT_LEVEL" val="0"/>
  <p:tag name="ISPRING_SLIDE_ID_2" val="{D3D5FE7F-ECC4-44BF-B875-BFBAC01092D5}"/>
  <p:tag name="GENSWF_ADVANCE_TIME" val="29.136"/>
  <p:tag name="TIMING" val="|0.916|3.337|2.831|3.884|10.163|0.884|0.864"/>
</p:tagLst>
</file>

<file path=ppt/tags/tag4.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FF68F383-1217-4351-962E-76A8C7A7977E}:307"/>
  <p:tag name="ISPRING_SLIDE_ID_2" val="{A937734B-D60C-4F00-A14E-85F1575B2306}"/>
  <p:tag name="GENSWF_ADVANCE_TIME" val="106.000"/>
</p:tagLst>
</file>

<file path=ppt/tags/tag5.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4D4B566C-F828-4208-8211-1F7DC3158E1C}:302"/>
  <p:tag name="ISPRING_SLIDE_ID_2" val="{7EF9CE62-0ACE-4E79-91DB-7FBF4FFB1EFF}"/>
  <p:tag name="GENSWF_ADVANCE_TIME" val="15.120"/>
  <p:tag name="TIMING" val="|3.456|2.549|1.202|1.261"/>
</p:tagLst>
</file>

<file path=ppt/tags/tag6.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ISPRING_SLIDE_ID_2" val="{C64E9FEE-C184-4E99-9A09-1A09ADC24546}"/>
  <p:tag name="GENSWF_ADVANCE_TIME" val="13.704"/>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Presentation1" id="{318247F5-C6FF-419F-B255-C3AC207D0A01}" vid="{01F9063B-DB9C-4E46-B9C9-16BDB238799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 </Template>
  <TotalTime>6825</TotalTime>
  <Words>436</Words>
  <Application>Microsoft Macintosh PowerPoint</Application>
  <PresentationFormat>Widescreen</PresentationFormat>
  <Paragraphs>26</Paragraphs>
  <Slides>5</Slides>
  <Notes>5</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vt:i4>
      </vt:variant>
    </vt:vector>
  </HeadingPairs>
  <TitlesOfParts>
    <vt:vector size="11" baseType="lpstr">
      <vt:lpstr>Arial</vt:lpstr>
      <vt:lpstr>Calibri</vt:lpstr>
      <vt:lpstr>Lato</vt:lpstr>
      <vt:lpstr>Rubik</vt:lpstr>
      <vt:lpstr>Rubik Medium</vt:lpstr>
      <vt:lpstr>DHIS2 Online Academy</vt:lpstr>
      <vt:lpstr>PowerPoint Presentation</vt:lpstr>
      <vt:lpstr>PowerPoint Presentation</vt:lpstr>
      <vt:lpstr>PowerPoint Presentation</vt:lpstr>
      <vt:lpstr>Summary </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3.2.3 Creating a Chart - Adding a disaggregation</dc:title>
  <dc:subject>elearning</dc:subject>
  <dc:creator>Alejandra Avila</dc:creator>
  <cp:lastModifiedBy>Simona Sekerova</cp:lastModifiedBy>
  <cp:revision>448</cp:revision>
  <cp:lastPrinted>2021-06-09T13:32:46Z</cp:lastPrinted>
  <dcterms:created xsi:type="dcterms:W3CDTF">2021-02-03T12:41:27Z</dcterms:created>
  <dcterms:modified xsi:type="dcterms:W3CDTF">2023-09-18T08:11:49Z</dcterms:modified>
</cp:coreProperties>
</file>